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EAB8C56F-E2D7-4D2C-81E5-6F8404F96040}"/>
              </a:ext>
            </a:extLst>
          </p:cNvPr>
          <p:cNvSpPr>
            <a:spLocks noEditPoints="1"/>
          </p:cNvSpPr>
          <p:nvPr/>
        </p:nvSpPr>
        <p:spPr bwMode="auto">
          <a:xfrm>
            <a:off x="896230" y="820300"/>
            <a:ext cx="737134" cy="1631238"/>
          </a:xfrm>
          <a:custGeom>
            <a:avLst/>
            <a:gdLst>
              <a:gd name="T0" fmla="*/ 119 w 587"/>
              <a:gd name="T1" fmla="*/ 163 h 1299"/>
              <a:gd name="T2" fmla="*/ 123 w 587"/>
              <a:gd name="T3" fmla="*/ 226 h 1299"/>
              <a:gd name="T4" fmla="*/ 65 w 587"/>
              <a:gd name="T5" fmla="*/ 389 h 1299"/>
              <a:gd name="T6" fmla="*/ 9 w 587"/>
              <a:gd name="T7" fmla="*/ 534 h 1299"/>
              <a:gd name="T8" fmla="*/ 5 w 587"/>
              <a:gd name="T9" fmla="*/ 568 h 1299"/>
              <a:gd name="T10" fmla="*/ 53 w 587"/>
              <a:gd name="T11" fmla="*/ 583 h 1299"/>
              <a:gd name="T12" fmla="*/ 165 w 587"/>
              <a:gd name="T13" fmla="*/ 557 h 1299"/>
              <a:gd name="T14" fmla="*/ 214 w 587"/>
              <a:gd name="T15" fmla="*/ 562 h 1299"/>
              <a:gd name="T16" fmla="*/ 177 w 587"/>
              <a:gd name="T17" fmla="*/ 688 h 1299"/>
              <a:gd name="T18" fmla="*/ 218 w 587"/>
              <a:gd name="T19" fmla="*/ 842 h 1299"/>
              <a:gd name="T20" fmla="*/ 164 w 587"/>
              <a:gd name="T21" fmla="*/ 932 h 1299"/>
              <a:gd name="T22" fmla="*/ 147 w 587"/>
              <a:gd name="T23" fmla="*/ 1133 h 1299"/>
              <a:gd name="T24" fmla="*/ 201 w 587"/>
              <a:gd name="T25" fmla="*/ 1276 h 1299"/>
              <a:gd name="T26" fmla="*/ 272 w 587"/>
              <a:gd name="T27" fmla="*/ 1292 h 1299"/>
              <a:gd name="T28" fmla="*/ 313 w 587"/>
              <a:gd name="T29" fmla="*/ 1158 h 1299"/>
              <a:gd name="T30" fmla="*/ 282 w 587"/>
              <a:gd name="T31" fmla="*/ 955 h 1299"/>
              <a:gd name="T32" fmla="*/ 314 w 587"/>
              <a:gd name="T33" fmla="*/ 1024 h 1299"/>
              <a:gd name="T34" fmla="*/ 340 w 587"/>
              <a:gd name="T35" fmla="*/ 1108 h 1299"/>
              <a:gd name="T36" fmla="*/ 403 w 587"/>
              <a:gd name="T37" fmla="*/ 1134 h 1299"/>
              <a:gd name="T38" fmla="*/ 463 w 587"/>
              <a:gd name="T39" fmla="*/ 1180 h 1299"/>
              <a:gd name="T40" fmla="*/ 522 w 587"/>
              <a:gd name="T41" fmla="*/ 1162 h 1299"/>
              <a:gd name="T42" fmla="*/ 577 w 587"/>
              <a:gd name="T43" fmla="*/ 1077 h 1299"/>
              <a:gd name="T44" fmla="*/ 545 w 587"/>
              <a:gd name="T45" fmla="*/ 1054 h 1299"/>
              <a:gd name="T46" fmla="*/ 534 w 587"/>
              <a:gd name="T47" fmla="*/ 1013 h 1299"/>
              <a:gd name="T48" fmla="*/ 530 w 587"/>
              <a:gd name="T49" fmla="*/ 992 h 1299"/>
              <a:gd name="T50" fmla="*/ 530 w 587"/>
              <a:gd name="T51" fmla="*/ 924 h 1299"/>
              <a:gd name="T52" fmla="*/ 482 w 587"/>
              <a:gd name="T53" fmla="*/ 787 h 1299"/>
              <a:gd name="T54" fmla="*/ 474 w 587"/>
              <a:gd name="T55" fmla="*/ 722 h 1299"/>
              <a:gd name="T56" fmla="*/ 474 w 587"/>
              <a:gd name="T57" fmla="*/ 670 h 1299"/>
              <a:gd name="T58" fmla="*/ 568 w 587"/>
              <a:gd name="T59" fmla="*/ 589 h 1299"/>
              <a:gd name="T60" fmla="*/ 534 w 587"/>
              <a:gd name="T61" fmla="*/ 504 h 1299"/>
              <a:gd name="T62" fmla="*/ 472 w 587"/>
              <a:gd name="T63" fmla="*/ 379 h 1299"/>
              <a:gd name="T64" fmla="*/ 443 w 587"/>
              <a:gd name="T65" fmla="*/ 205 h 1299"/>
              <a:gd name="T66" fmla="*/ 414 w 587"/>
              <a:gd name="T67" fmla="*/ 138 h 1299"/>
              <a:gd name="T68" fmla="*/ 341 w 587"/>
              <a:gd name="T69" fmla="*/ 87 h 1299"/>
              <a:gd name="T70" fmla="*/ 309 w 587"/>
              <a:gd name="T71" fmla="*/ 38 h 1299"/>
              <a:gd name="T72" fmla="*/ 261 w 587"/>
              <a:gd name="T73" fmla="*/ 1 h 1299"/>
              <a:gd name="T74" fmla="*/ 180 w 587"/>
              <a:gd name="T75" fmla="*/ 24 h 1299"/>
              <a:gd name="T76" fmla="*/ 178 w 587"/>
              <a:gd name="T77" fmla="*/ 104 h 1299"/>
              <a:gd name="T78" fmla="*/ 361 w 587"/>
              <a:gd name="T79" fmla="*/ 688 h 1299"/>
              <a:gd name="T80" fmla="*/ 370 w 587"/>
              <a:gd name="T81" fmla="*/ 761 h 1299"/>
              <a:gd name="T82" fmla="*/ 361 w 587"/>
              <a:gd name="T83" fmla="*/ 783 h 1299"/>
              <a:gd name="T84" fmla="*/ 309 w 587"/>
              <a:gd name="T85" fmla="*/ 635 h 1299"/>
              <a:gd name="T86" fmla="*/ 483 w 587"/>
              <a:gd name="T87" fmla="*/ 1030 h 1299"/>
              <a:gd name="T88" fmla="*/ 514 w 587"/>
              <a:gd name="T89" fmla="*/ 1013 h 1299"/>
              <a:gd name="T90" fmla="*/ 507 w 587"/>
              <a:gd name="T91" fmla="*/ 1079 h 1299"/>
              <a:gd name="T92" fmla="*/ 474 w 587"/>
              <a:gd name="T93" fmla="*/ 1074 h 1299"/>
              <a:gd name="T94" fmla="*/ 445 w 587"/>
              <a:gd name="T95" fmla="*/ 1081 h 1299"/>
              <a:gd name="T96" fmla="*/ 444 w 587"/>
              <a:gd name="T97" fmla="*/ 1059 h 1299"/>
              <a:gd name="T98" fmla="*/ 456 w 587"/>
              <a:gd name="T99" fmla="*/ 1019 h 1299"/>
              <a:gd name="T100" fmla="*/ 372 w 587"/>
              <a:gd name="T101" fmla="*/ 955 h 1299"/>
              <a:gd name="T102" fmla="*/ 335 w 587"/>
              <a:gd name="T103" fmla="*/ 877 h 1299"/>
              <a:gd name="T104" fmla="*/ 288 w 587"/>
              <a:gd name="T105" fmla="*/ 1136 h 1299"/>
              <a:gd name="T106" fmla="*/ 258 w 587"/>
              <a:gd name="T107" fmla="*/ 1251 h 1299"/>
              <a:gd name="T108" fmla="*/ 204 w 587"/>
              <a:gd name="T109" fmla="*/ 1215 h 1299"/>
              <a:gd name="T110" fmla="*/ 200 w 587"/>
              <a:gd name="T111" fmla="*/ 1109 h 1299"/>
              <a:gd name="T112" fmla="*/ 255 w 587"/>
              <a:gd name="T113" fmla="*/ 1104 h 1299"/>
              <a:gd name="T114" fmla="*/ 275 w 587"/>
              <a:gd name="T115" fmla="*/ 1107 h 1299"/>
              <a:gd name="T116" fmla="*/ 258 w 587"/>
              <a:gd name="T117" fmla="*/ 988 h 1299"/>
              <a:gd name="T118" fmla="*/ 267 w 587"/>
              <a:gd name="T119" fmla="*/ 1072 h 1299"/>
              <a:gd name="T120" fmla="*/ 198 w 587"/>
              <a:gd name="T121" fmla="*/ 961 h 1299"/>
              <a:gd name="T122" fmla="*/ 177 w 587"/>
              <a:gd name="T123" fmla="*/ 1086 h 1299"/>
              <a:gd name="T124" fmla="*/ 186 w 587"/>
              <a:gd name="T125" fmla="*/ 978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7" h="1299">
                <a:moveTo>
                  <a:pt x="188" y="132"/>
                </a:moveTo>
                <a:lnTo>
                  <a:pt x="182" y="143"/>
                </a:lnTo>
                <a:lnTo>
                  <a:pt x="182" y="143"/>
                </a:lnTo>
                <a:lnTo>
                  <a:pt x="173" y="145"/>
                </a:lnTo>
                <a:lnTo>
                  <a:pt x="161" y="148"/>
                </a:lnTo>
                <a:lnTo>
                  <a:pt x="161" y="148"/>
                </a:lnTo>
                <a:lnTo>
                  <a:pt x="154" y="149"/>
                </a:lnTo>
                <a:lnTo>
                  <a:pt x="141" y="154"/>
                </a:lnTo>
                <a:lnTo>
                  <a:pt x="129" y="158"/>
                </a:lnTo>
                <a:lnTo>
                  <a:pt x="119" y="163"/>
                </a:lnTo>
                <a:lnTo>
                  <a:pt x="119" y="163"/>
                </a:lnTo>
                <a:lnTo>
                  <a:pt x="118" y="164"/>
                </a:lnTo>
                <a:lnTo>
                  <a:pt x="117" y="167"/>
                </a:lnTo>
                <a:lnTo>
                  <a:pt x="117" y="173"/>
                </a:lnTo>
                <a:lnTo>
                  <a:pt x="117" y="181"/>
                </a:lnTo>
                <a:lnTo>
                  <a:pt x="119" y="191"/>
                </a:lnTo>
                <a:lnTo>
                  <a:pt x="123" y="209"/>
                </a:lnTo>
                <a:lnTo>
                  <a:pt x="124" y="221"/>
                </a:lnTo>
                <a:lnTo>
                  <a:pt x="124" y="221"/>
                </a:lnTo>
                <a:lnTo>
                  <a:pt x="123" y="226"/>
                </a:lnTo>
                <a:lnTo>
                  <a:pt x="121" y="232"/>
                </a:lnTo>
                <a:lnTo>
                  <a:pt x="113" y="247"/>
                </a:lnTo>
                <a:lnTo>
                  <a:pt x="106" y="261"/>
                </a:lnTo>
                <a:lnTo>
                  <a:pt x="104" y="266"/>
                </a:lnTo>
                <a:lnTo>
                  <a:pt x="104" y="268"/>
                </a:lnTo>
                <a:lnTo>
                  <a:pt x="104" y="268"/>
                </a:lnTo>
                <a:lnTo>
                  <a:pt x="103" y="274"/>
                </a:lnTo>
                <a:lnTo>
                  <a:pt x="98" y="290"/>
                </a:lnTo>
                <a:lnTo>
                  <a:pt x="82" y="335"/>
                </a:lnTo>
                <a:lnTo>
                  <a:pt x="65" y="389"/>
                </a:lnTo>
                <a:lnTo>
                  <a:pt x="59" y="412"/>
                </a:lnTo>
                <a:lnTo>
                  <a:pt x="56" y="430"/>
                </a:lnTo>
                <a:lnTo>
                  <a:pt x="56" y="430"/>
                </a:lnTo>
                <a:lnTo>
                  <a:pt x="52" y="460"/>
                </a:lnTo>
                <a:lnTo>
                  <a:pt x="47" y="486"/>
                </a:lnTo>
                <a:lnTo>
                  <a:pt x="40" y="510"/>
                </a:lnTo>
                <a:lnTo>
                  <a:pt x="19" y="515"/>
                </a:lnTo>
                <a:lnTo>
                  <a:pt x="19" y="515"/>
                </a:lnTo>
                <a:lnTo>
                  <a:pt x="13" y="525"/>
                </a:lnTo>
                <a:lnTo>
                  <a:pt x="9" y="534"/>
                </a:lnTo>
                <a:lnTo>
                  <a:pt x="4" y="541"/>
                </a:lnTo>
                <a:lnTo>
                  <a:pt x="4" y="541"/>
                </a:lnTo>
                <a:lnTo>
                  <a:pt x="1" y="543"/>
                </a:lnTo>
                <a:lnTo>
                  <a:pt x="0" y="546"/>
                </a:lnTo>
                <a:lnTo>
                  <a:pt x="0" y="551"/>
                </a:lnTo>
                <a:lnTo>
                  <a:pt x="3" y="556"/>
                </a:lnTo>
                <a:lnTo>
                  <a:pt x="4" y="562"/>
                </a:lnTo>
                <a:lnTo>
                  <a:pt x="4" y="562"/>
                </a:lnTo>
                <a:lnTo>
                  <a:pt x="4" y="565"/>
                </a:lnTo>
                <a:lnTo>
                  <a:pt x="5" y="568"/>
                </a:lnTo>
                <a:lnTo>
                  <a:pt x="7" y="569"/>
                </a:lnTo>
                <a:lnTo>
                  <a:pt x="10" y="570"/>
                </a:lnTo>
                <a:lnTo>
                  <a:pt x="19" y="572"/>
                </a:lnTo>
                <a:lnTo>
                  <a:pt x="35" y="578"/>
                </a:lnTo>
                <a:lnTo>
                  <a:pt x="35" y="578"/>
                </a:lnTo>
                <a:lnTo>
                  <a:pt x="35" y="582"/>
                </a:lnTo>
                <a:lnTo>
                  <a:pt x="35" y="588"/>
                </a:lnTo>
                <a:lnTo>
                  <a:pt x="35" y="588"/>
                </a:lnTo>
                <a:lnTo>
                  <a:pt x="41" y="588"/>
                </a:lnTo>
                <a:lnTo>
                  <a:pt x="53" y="583"/>
                </a:lnTo>
                <a:lnTo>
                  <a:pt x="71" y="578"/>
                </a:lnTo>
                <a:lnTo>
                  <a:pt x="82" y="583"/>
                </a:lnTo>
                <a:lnTo>
                  <a:pt x="130" y="578"/>
                </a:lnTo>
                <a:lnTo>
                  <a:pt x="130" y="578"/>
                </a:lnTo>
                <a:lnTo>
                  <a:pt x="145" y="566"/>
                </a:lnTo>
                <a:lnTo>
                  <a:pt x="155" y="559"/>
                </a:lnTo>
                <a:lnTo>
                  <a:pt x="159" y="557"/>
                </a:lnTo>
                <a:lnTo>
                  <a:pt x="161" y="557"/>
                </a:lnTo>
                <a:lnTo>
                  <a:pt x="161" y="557"/>
                </a:lnTo>
                <a:lnTo>
                  <a:pt x="165" y="557"/>
                </a:lnTo>
                <a:lnTo>
                  <a:pt x="175" y="554"/>
                </a:lnTo>
                <a:lnTo>
                  <a:pt x="187" y="553"/>
                </a:lnTo>
                <a:lnTo>
                  <a:pt x="198" y="552"/>
                </a:lnTo>
                <a:lnTo>
                  <a:pt x="198" y="552"/>
                </a:lnTo>
                <a:lnTo>
                  <a:pt x="204" y="552"/>
                </a:lnTo>
                <a:lnTo>
                  <a:pt x="207" y="553"/>
                </a:lnTo>
                <a:lnTo>
                  <a:pt x="210" y="554"/>
                </a:lnTo>
                <a:lnTo>
                  <a:pt x="212" y="557"/>
                </a:lnTo>
                <a:lnTo>
                  <a:pt x="213" y="560"/>
                </a:lnTo>
                <a:lnTo>
                  <a:pt x="214" y="562"/>
                </a:lnTo>
                <a:lnTo>
                  <a:pt x="214" y="562"/>
                </a:lnTo>
                <a:lnTo>
                  <a:pt x="196" y="608"/>
                </a:lnTo>
                <a:lnTo>
                  <a:pt x="184" y="640"/>
                </a:lnTo>
                <a:lnTo>
                  <a:pt x="177" y="657"/>
                </a:lnTo>
                <a:lnTo>
                  <a:pt x="177" y="657"/>
                </a:lnTo>
                <a:lnTo>
                  <a:pt x="176" y="661"/>
                </a:lnTo>
                <a:lnTo>
                  <a:pt x="176" y="669"/>
                </a:lnTo>
                <a:lnTo>
                  <a:pt x="177" y="678"/>
                </a:lnTo>
                <a:lnTo>
                  <a:pt x="177" y="688"/>
                </a:lnTo>
                <a:lnTo>
                  <a:pt x="177" y="688"/>
                </a:lnTo>
                <a:lnTo>
                  <a:pt x="177" y="691"/>
                </a:lnTo>
                <a:lnTo>
                  <a:pt x="180" y="695"/>
                </a:lnTo>
                <a:lnTo>
                  <a:pt x="186" y="707"/>
                </a:lnTo>
                <a:lnTo>
                  <a:pt x="195" y="720"/>
                </a:lnTo>
                <a:lnTo>
                  <a:pt x="206" y="735"/>
                </a:lnTo>
                <a:lnTo>
                  <a:pt x="225" y="761"/>
                </a:lnTo>
                <a:lnTo>
                  <a:pt x="235" y="772"/>
                </a:lnTo>
                <a:lnTo>
                  <a:pt x="230" y="824"/>
                </a:lnTo>
                <a:lnTo>
                  <a:pt x="230" y="824"/>
                </a:lnTo>
                <a:lnTo>
                  <a:pt x="218" y="842"/>
                </a:lnTo>
                <a:lnTo>
                  <a:pt x="204" y="861"/>
                </a:lnTo>
                <a:lnTo>
                  <a:pt x="204" y="861"/>
                </a:lnTo>
                <a:lnTo>
                  <a:pt x="194" y="867"/>
                </a:lnTo>
                <a:lnTo>
                  <a:pt x="188" y="872"/>
                </a:lnTo>
                <a:lnTo>
                  <a:pt x="188" y="908"/>
                </a:lnTo>
                <a:lnTo>
                  <a:pt x="188" y="908"/>
                </a:lnTo>
                <a:lnTo>
                  <a:pt x="183" y="912"/>
                </a:lnTo>
                <a:lnTo>
                  <a:pt x="177" y="917"/>
                </a:lnTo>
                <a:lnTo>
                  <a:pt x="171" y="924"/>
                </a:lnTo>
                <a:lnTo>
                  <a:pt x="164" y="932"/>
                </a:lnTo>
                <a:lnTo>
                  <a:pt x="157" y="944"/>
                </a:lnTo>
                <a:lnTo>
                  <a:pt x="151" y="959"/>
                </a:lnTo>
                <a:lnTo>
                  <a:pt x="146" y="977"/>
                </a:lnTo>
                <a:lnTo>
                  <a:pt x="146" y="977"/>
                </a:lnTo>
                <a:lnTo>
                  <a:pt x="143" y="988"/>
                </a:lnTo>
                <a:lnTo>
                  <a:pt x="142" y="1000"/>
                </a:lnTo>
                <a:lnTo>
                  <a:pt x="140" y="1028"/>
                </a:lnTo>
                <a:lnTo>
                  <a:pt x="141" y="1062"/>
                </a:lnTo>
                <a:lnTo>
                  <a:pt x="142" y="1097"/>
                </a:lnTo>
                <a:lnTo>
                  <a:pt x="147" y="1133"/>
                </a:lnTo>
                <a:lnTo>
                  <a:pt x="152" y="1168"/>
                </a:lnTo>
                <a:lnTo>
                  <a:pt x="159" y="1198"/>
                </a:lnTo>
                <a:lnTo>
                  <a:pt x="163" y="1211"/>
                </a:lnTo>
                <a:lnTo>
                  <a:pt x="166" y="1223"/>
                </a:lnTo>
                <a:lnTo>
                  <a:pt x="166" y="1223"/>
                </a:lnTo>
                <a:lnTo>
                  <a:pt x="171" y="1233"/>
                </a:lnTo>
                <a:lnTo>
                  <a:pt x="176" y="1244"/>
                </a:lnTo>
                <a:lnTo>
                  <a:pt x="188" y="1261"/>
                </a:lnTo>
                <a:lnTo>
                  <a:pt x="194" y="1269"/>
                </a:lnTo>
                <a:lnTo>
                  <a:pt x="201" y="1276"/>
                </a:lnTo>
                <a:lnTo>
                  <a:pt x="207" y="1282"/>
                </a:lnTo>
                <a:lnTo>
                  <a:pt x="214" y="1287"/>
                </a:lnTo>
                <a:lnTo>
                  <a:pt x="222" y="1292"/>
                </a:lnTo>
                <a:lnTo>
                  <a:pt x="229" y="1296"/>
                </a:lnTo>
                <a:lnTo>
                  <a:pt x="237" y="1298"/>
                </a:lnTo>
                <a:lnTo>
                  <a:pt x="244" y="1299"/>
                </a:lnTo>
                <a:lnTo>
                  <a:pt x="252" y="1299"/>
                </a:lnTo>
                <a:lnTo>
                  <a:pt x="258" y="1298"/>
                </a:lnTo>
                <a:lnTo>
                  <a:pt x="265" y="1296"/>
                </a:lnTo>
                <a:lnTo>
                  <a:pt x="272" y="1292"/>
                </a:lnTo>
                <a:lnTo>
                  <a:pt x="272" y="1292"/>
                </a:lnTo>
                <a:lnTo>
                  <a:pt x="278" y="1286"/>
                </a:lnTo>
                <a:lnTo>
                  <a:pt x="283" y="1280"/>
                </a:lnTo>
                <a:lnTo>
                  <a:pt x="289" y="1272"/>
                </a:lnTo>
                <a:lnTo>
                  <a:pt x="293" y="1262"/>
                </a:lnTo>
                <a:lnTo>
                  <a:pt x="297" y="1252"/>
                </a:lnTo>
                <a:lnTo>
                  <a:pt x="301" y="1240"/>
                </a:lnTo>
                <a:lnTo>
                  <a:pt x="307" y="1216"/>
                </a:lnTo>
                <a:lnTo>
                  <a:pt x="311" y="1188"/>
                </a:lnTo>
                <a:lnTo>
                  <a:pt x="313" y="1158"/>
                </a:lnTo>
                <a:lnTo>
                  <a:pt x="314" y="1128"/>
                </a:lnTo>
                <a:lnTo>
                  <a:pt x="314" y="1097"/>
                </a:lnTo>
                <a:lnTo>
                  <a:pt x="314" y="1097"/>
                </a:lnTo>
                <a:lnTo>
                  <a:pt x="312" y="1068"/>
                </a:lnTo>
                <a:lnTo>
                  <a:pt x="308" y="1040"/>
                </a:lnTo>
                <a:lnTo>
                  <a:pt x="302" y="1016"/>
                </a:lnTo>
                <a:lnTo>
                  <a:pt x="297" y="996"/>
                </a:lnTo>
                <a:lnTo>
                  <a:pt x="291" y="979"/>
                </a:lnTo>
                <a:lnTo>
                  <a:pt x="287" y="966"/>
                </a:lnTo>
                <a:lnTo>
                  <a:pt x="282" y="955"/>
                </a:lnTo>
                <a:lnTo>
                  <a:pt x="319" y="955"/>
                </a:lnTo>
                <a:lnTo>
                  <a:pt x="324" y="972"/>
                </a:lnTo>
                <a:lnTo>
                  <a:pt x="314" y="977"/>
                </a:lnTo>
                <a:lnTo>
                  <a:pt x="314" y="977"/>
                </a:lnTo>
                <a:lnTo>
                  <a:pt x="314" y="996"/>
                </a:lnTo>
                <a:lnTo>
                  <a:pt x="314" y="1010"/>
                </a:lnTo>
                <a:lnTo>
                  <a:pt x="314" y="1019"/>
                </a:lnTo>
                <a:lnTo>
                  <a:pt x="314" y="1019"/>
                </a:lnTo>
                <a:lnTo>
                  <a:pt x="314" y="1021"/>
                </a:lnTo>
                <a:lnTo>
                  <a:pt x="314" y="1024"/>
                </a:lnTo>
                <a:lnTo>
                  <a:pt x="318" y="1033"/>
                </a:lnTo>
                <a:lnTo>
                  <a:pt x="324" y="1045"/>
                </a:lnTo>
                <a:lnTo>
                  <a:pt x="324" y="1045"/>
                </a:lnTo>
                <a:lnTo>
                  <a:pt x="325" y="1054"/>
                </a:lnTo>
                <a:lnTo>
                  <a:pt x="328" y="1073"/>
                </a:lnTo>
                <a:lnTo>
                  <a:pt x="330" y="1084"/>
                </a:lnTo>
                <a:lnTo>
                  <a:pt x="332" y="1095"/>
                </a:lnTo>
                <a:lnTo>
                  <a:pt x="336" y="1103"/>
                </a:lnTo>
                <a:lnTo>
                  <a:pt x="338" y="1105"/>
                </a:lnTo>
                <a:lnTo>
                  <a:pt x="340" y="1108"/>
                </a:lnTo>
                <a:lnTo>
                  <a:pt x="340" y="1108"/>
                </a:lnTo>
                <a:lnTo>
                  <a:pt x="347" y="1110"/>
                </a:lnTo>
                <a:lnTo>
                  <a:pt x="356" y="1113"/>
                </a:lnTo>
                <a:lnTo>
                  <a:pt x="379" y="1116"/>
                </a:lnTo>
                <a:lnTo>
                  <a:pt x="408" y="1119"/>
                </a:lnTo>
                <a:lnTo>
                  <a:pt x="408" y="1119"/>
                </a:lnTo>
                <a:lnTo>
                  <a:pt x="406" y="1123"/>
                </a:lnTo>
                <a:lnTo>
                  <a:pt x="403" y="1128"/>
                </a:lnTo>
                <a:lnTo>
                  <a:pt x="403" y="1134"/>
                </a:lnTo>
                <a:lnTo>
                  <a:pt x="403" y="1134"/>
                </a:lnTo>
                <a:lnTo>
                  <a:pt x="405" y="1136"/>
                </a:lnTo>
                <a:lnTo>
                  <a:pt x="408" y="1137"/>
                </a:lnTo>
                <a:lnTo>
                  <a:pt x="417" y="1137"/>
                </a:lnTo>
                <a:lnTo>
                  <a:pt x="430" y="1134"/>
                </a:lnTo>
                <a:lnTo>
                  <a:pt x="430" y="1134"/>
                </a:lnTo>
                <a:lnTo>
                  <a:pt x="435" y="1144"/>
                </a:lnTo>
                <a:lnTo>
                  <a:pt x="441" y="1155"/>
                </a:lnTo>
                <a:lnTo>
                  <a:pt x="448" y="1166"/>
                </a:lnTo>
                <a:lnTo>
                  <a:pt x="459" y="1176"/>
                </a:lnTo>
                <a:lnTo>
                  <a:pt x="463" y="1180"/>
                </a:lnTo>
                <a:lnTo>
                  <a:pt x="469" y="1184"/>
                </a:lnTo>
                <a:lnTo>
                  <a:pt x="477" y="1187"/>
                </a:lnTo>
                <a:lnTo>
                  <a:pt x="483" y="1188"/>
                </a:lnTo>
                <a:lnTo>
                  <a:pt x="490" y="1188"/>
                </a:lnTo>
                <a:lnTo>
                  <a:pt x="498" y="1186"/>
                </a:lnTo>
                <a:lnTo>
                  <a:pt x="498" y="1186"/>
                </a:lnTo>
                <a:lnTo>
                  <a:pt x="506" y="1182"/>
                </a:lnTo>
                <a:lnTo>
                  <a:pt x="512" y="1178"/>
                </a:lnTo>
                <a:lnTo>
                  <a:pt x="518" y="1170"/>
                </a:lnTo>
                <a:lnTo>
                  <a:pt x="522" y="1162"/>
                </a:lnTo>
                <a:lnTo>
                  <a:pt x="526" y="1152"/>
                </a:lnTo>
                <a:lnTo>
                  <a:pt x="530" y="1142"/>
                </a:lnTo>
                <a:lnTo>
                  <a:pt x="534" y="1121"/>
                </a:lnTo>
                <a:lnTo>
                  <a:pt x="538" y="1101"/>
                </a:lnTo>
                <a:lnTo>
                  <a:pt x="539" y="1083"/>
                </a:lnTo>
                <a:lnTo>
                  <a:pt x="540" y="1066"/>
                </a:lnTo>
                <a:lnTo>
                  <a:pt x="540" y="1066"/>
                </a:lnTo>
                <a:lnTo>
                  <a:pt x="555" y="1071"/>
                </a:lnTo>
                <a:lnTo>
                  <a:pt x="567" y="1074"/>
                </a:lnTo>
                <a:lnTo>
                  <a:pt x="577" y="1077"/>
                </a:lnTo>
                <a:lnTo>
                  <a:pt x="577" y="1077"/>
                </a:lnTo>
                <a:lnTo>
                  <a:pt x="581" y="1077"/>
                </a:lnTo>
                <a:lnTo>
                  <a:pt x="583" y="1075"/>
                </a:lnTo>
                <a:lnTo>
                  <a:pt x="583" y="1073"/>
                </a:lnTo>
                <a:lnTo>
                  <a:pt x="583" y="1071"/>
                </a:lnTo>
                <a:lnTo>
                  <a:pt x="583" y="1071"/>
                </a:lnTo>
                <a:lnTo>
                  <a:pt x="580" y="1069"/>
                </a:lnTo>
                <a:lnTo>
                  <a:pt x="575" y="1067"/>
                </a:lnTo>
                <a:lnTo>
                  <a:pt x="561" y="1060"/>
                </a:lnTo>
                <a:lnTo>
                  <a:pt x="545" y="1054"/>
                </a:lnTo>
                <a:lnTo>
                  <a:pt x="542" y="1051"/>
                </a:lnTo>
                <a:lnTo>
                  <a:pt x="540" y="1050"/>
                </a:lnTo>
                <a:lnTo>
                  <a:pt x="540" y="1050"/>
                </a:lnTo>
                <a:lnTo>
                  <a:pt x="540" y="1049"/>
                </a:lnTo>
                <a:lnTo>
                  <a:pt x="540" y="1044"/>
                </a:lnTo>
                <a:lnTo>
                  <a:pt x="539" y="1032"/>
                </a:lnTo>
                <a:lnTo>
                  <a:pt x="534" y="1014"/>
                </a:lnTo>
                <a:lnTo>
                  <a:pt x="534" y="1014"/>
                </a:lnTo>
                <a:lnTo>
                  <a:pt x="534" y="1013"/>
                </a:lnTo>
                <a:lnTo>
                  <a:pt x="534" y="1013"/>
                </a:lnTo>
                <a:lnTo>
                  <a:pt x="534" y="1014"/>
                </a:lnTo>
                <a:lnTo>
                  <a:pt x="534" y="1014"/>
                </a:lnTo>
                <a:lnTo>
                  <a:pt x="540" y="1009"/>
                </a:lnTo>
                <a:lnTo>
                  <a:pt x="544" y="1006"/>
                </a:lnTo>
                <a:lnTo>
                  <a:pt x="545" y="1003"/>
                </a:lnTo>
                <a:lnTo>
                  <a:pt x="545" y="1003"/>
                </a:lnTo>
                <a:lnTo>
                  <a:pt x="545" y="1001"/>
                </a:lnTo>
                <a:lnTo>
                  <a:pt x="543" y="1000"/>
                </a:lnTo>
                <a:lnTo>
                  <a:pt x="538" y="996"/>
                </a:lnTo>
                <a:lnTo>
                  <a:pt x="530" y="992"/>
                </a:lnTo>
                <a:lnTo>
                  <a:pt x="530" y="992"/>
                </a:lnTo>
                <a:lnTo>
                  <a:pt x="543" y="982"/>
                </a:lnTo>
                <a:lnTo>
                  <a:pt x="553" y="973"/>
                </a:lnTo>
                <a:lnTo>
                  <a:pt x="555" y="969"/>
                </a:lnTo>
                <a:lnTo>
                  <a:pt x="556" y="966"/>
                </a:lnTo>
                <a:lnTo>
                  <a:pt x="556" y="966"/>
                </a:lnTo>
                <a:lnTo>
                  <a:pt x="551" y="956"/>
                </a:lnTo>
                <a:lnTo>
                  <a:pt x="542" y="943"/>
                </a:lnTo>
                <a:lnTo>
                  <a:pt x="530" y="924"/>
                </a:lnTo>
                <a:lnTo>
                  <a:pt x="530" y="924"/>
                </a:lnTo>
                <a:lnTo>
                  <a:pt x="522" y="908"/>
                </a:lnTo>
                <a:lnTo>
                  <a:pt x="515" y="894"/>
                </a:lnTo>
                <a:lnTo>
                  <a:pt x="508" y="882"/>
                </a:lnTo>
                <a:lnTo>
                  <a:pt x="508" y="882"/>
                </a:lnTo>
                <a:lnTo>
                  <a:pt x="506" y="876"/>
                </a:lnTo>
                <a:lnTo>
                  <a:pt x="502" y="866"/>
                </a:lnTo>
                <a:lnTo>
                  <a:pt x="496" y="842"/>
                </a:lnTo>
                <a:lnTo>
                  <a:pt x="488" y="803"/>
                </a:lnTo>
                <a:lnTo>
                  <a:pt x="488" y="803"/>
                </a:lnTo>
                <a:lnTo>
                  <a:pt x="482" y="787"/>
                </a:lnTo>
                <a:lnTo>
                  <a:pt x="479" y="778"/>
                </a:lnTo>
                <a:lnTo>
                  <a:pt x="477" y="766"/>
                </a:lnTo>
                <a:lnTo>
                  <a:pt x="477" y="766"/>
                </a:lnTo>
                <a:lnTo>
                  <a:pt x="477" y="756"/>
                </a:lnTo>
                <a:lnTo>
                  <a:pt x="477" y="747"/>
                </a:lnTo>
                <a:lnTo>
                  <a:pt x="477" y="730"/>
                </a:lnTo>
                <a:lnTo>
                  <a:pt x="477" y="730"/>
                </a:lnTo>
                <a:lnTo>
                  <a:pt x="477" y="726"/>
                </a:lnTo>
                <a:lnTo>
                  <a:pt x="476" y="724"/>
                </a:lnTo>
                <a:lnTo>
                  <a:pt x="474" y="722"/>
                </a:lnTo>
                <a:lnTo>
                  <a:pt x="473" y="722"/>
                </a:lnTo>
                <a:lnTo>
                  <a:pt x="469" y="719"/>
                </a:lnTo>
                <a:lnTo>
                  <a:pt x="468" y="717"/>
                </a:lnTo>
                <a:lnTo>
                  <a:pt x="466" y="714"/>
                </a:lnTo>
                <a:lnTo>
                  <a:pt x="466" y="714"/>
                </a:lnTo>
                <a:lnTo>
                  <a:pt x="465" y="707"/>
                </a:lnTo>
                <a:lnTo>
                  <a:pt x="465" y="702"/>
                </a:lnTo>
                <a:lnTo>
                  <a:pt x="466" y="693"/>
                </a:lnTo>
                <a:lnTo>
                  <a:pt x="466" y="693"/>
                </a:lnTo>
                <a:lnTo>
                  <a:pt x="474" y="670"/>
                </a:lnTo>
                <a:lnTo>
                  <a:pt x="490" y="625"/>
                </a:lnTo>
                <a:lnTo>
                  <a:pt x="514" y="562"/>
                </a:lnTo>
                <a:lnTo>
                  <a:pt x="514" y="562"/>
                </a:lnTo>
                <a:lnTo>
                  <a:pt x="522" y="568"/>
                </a:lnTo>
                <a:lnTo>
                  <a:pt x="532" y="572"/>
                </a:lnTo>
                <a:lnTo>
                  <a:pt x="540" y="578"/>
                </a:lnTo>
                <a:lnTo>
                  <a:pt x="540" y="578"/>
                </a:lnTo>
                <a:lnTo>
                  <a:pt x="545" y="581"/>
                </a:lnTo>
                <a:lnTo>
                  <a:pt x="551" y="583"/>
                </a:lnTo>
                <a:lnTo>
                  <a:pt x="568" y="589"/>
                </a:lnTo>
                <a:lnTo>
                  <a:pt x="587" y="594"/>
                </a:lnTo>
                <a:lnTo>
                  <a:pt x="587" y="594"/>
                </a:lnTo>
                <a:lnTo>
                  <a:pt x="579" y="582"/>
                </a:lnTo>
                <a:lnTo>
                  <a:pt x="561" y="556"/>
                </a:lnTo>
                <a:lnTo>
                  <a:pt x="551" y="541"/>
                </a:lnTo>
                <a:lnTo>
                  <a:pt x="543" y="527"/>
                </a:lnTo>
                <a:lnTo>
                  <a:pt x="537" y="513"/>
                </a:lnTo>
                <a:lnTo>
                  <a:pt x="536" y="509"/>
                </a:lnTo>
                <a:lnTo>
                  <a:pt x="534" y="504"/>
                </a:lnTo>
                <a:lnTo>
                  <a:pt x="534" y="504"/>
                </a:lnTo>
                <a:lnTo>
                  <a:pt x="536" y="492"/>
                </a:lnTo>
                <a:lnTo>
                  <a:pt x="538" y="481"/>
                </a:lnTo>
                <a:lnTo>
                  <a:pt x="538" y="470"/>
                </a:lnTo>
                <a:lnTo>
                  <a:pt x="537" y="464"/>
                </a:lnTo>
                <a:lnTo>
                  <a:pt x="534" y="457"/>
                </a:lnTo>
                <a:lnTo>
                  <a:pt x="534" y="457"/>
                </a:lnTo>
                <a:lnTo>
                  <a:pt x="530" y="448"/>
                </a:lnTo>
                <a:lnTo>
                  <a:pt x="522" y="436"/>
                </a:lnTo>
                <a:lnTo>
                  <a:pt x="501" y="411"/>
                </a:lnTo>
                <a:lnTo>
                  <a:pt x="472" y="379"/>
                </a:lnTo>
                <a:lnTo>
                  <a:pt x="472" y="379"/>
                </a:lnTo>
                <a:lnTo>
                  <a:pt x="473" y="367"/>
                </a:lnTo>
                <a:lnTo>
                  <a:pt x="474" y="338"/>
                </a:lnTo>
                <a:lnTo>
                  <a:pt x="474" y="321"/>
                </a:lnTo>
                <a:lnTo>
                  <a:pt x="473" y="302"/>
                </a:lnTo>
                <a:lnTo>
                  <a:pt x="471" y="285"/>
                </a:lnTo>
                <a:lnTo>
                  <a:pt x="466" y="268"/>
                </a:lnTo>
                <a:lnTo>
                  <a:pt x="466" y="268"/>
                </a:lnTo>
                <a:lnTo>
                  <a:pt x="448" y="221"/>
                </a:lnTo>
                <a:lnTo>
                  <a:pt x="443" y="205"/>
                </a:lnTo>
                <a:lnTo>
                  <a:pt x="441" y="195"/>
                </a:lnTo>
                <a:lnTo>
                  <a:pt x="441" y="195"/>
                </a:lnTo>
                <a:lnTo>
                  <a:pt x="437" y="172"/>
                </a:lnTo>
                <a:lnTo>
                  <a:pt x="433" y="158"/>
                </a:lnTo>
                <a:lnTo>
                  <a:pt x="430" y="148"/>
                </a:lnTo>
                <a:lnTo>
                  <a:pt x="430" y="148"/>
                </a:lnTo>
                <a:lnTo>
                  <a:pt x="426" y="144"/>
                </a:lnTo>
                <a:lnTo>
                  <a:pt x="423" y="140"/>
                </a:lnTo>
                <a:lnTo>
                  <a:pt x="419" y="139"/>
                </a:lnTo>
                <a:lnTo>
                  <a:pt x="414" y="138"/>
                </a:lnTo>
                <a:lnTo>
                  <a:pt x="407" y="137"/>
                </a:lnTo>
                <a:lnTo>
                  <a:pt x="403" y="137"/>
                </a:lnTo>
                <a:lnTo>
                  <a:pt x="377" y="95"/>
                </a:lnTo>
                <a:lnTo>
                  <a:pt x="377" y="95"/>
                </a:lnTo>
                <a:lnTo>
                  <a:pt x="374" y="93"/>
                </a:lnTo>
                <a:lnTo>
                  <a:pt x="370" y="93"/>
                </a:lnTo>
                <a:lnTo>
                  <a:pt x="360" y="93"/>
                </a:lnTo>
                <a:lnTo>
                  <a:pt x="346" y="95"/>
                </a:lnTo>
                <a:lnTo>
                  <a:pt x="346" y="95"/>
                </a:lnTo>
                <a:lnTo>
                  <a:pt x="341" y="87"/>
                </a:lnTo>
                <a:lnTo>
                  <a:pt x="335" y="74"/>
                </a:lnTo>
                <a:lnTo>
                  <a:pt x="335" y="74"/>
                </a:lnTo>
                <a:lnTo>
                  <a:pt x="332" y="69"/>
                </a:lnTo>
                <a:lnTo>
                  <a:pt x="328" y="65"/>
                </a:lnTo>
                <a:lnTo>
                  <a:pt x="323" y="62"/>
                </a:lnTo>
                <a:lnTo>
                  <a:pt x="319" y="59"/>
                </a:lnTo>
                <a:lnTo>
                  <a:pt x="319" y="59"/>
                </a:lnTo>
                <a:lnTo>
                  <a:pt x="317" y="54"/>
                </a:lnTo>
                <a:lnTo>
                  <a:pt x="314" y="48"/>
                </a:lnTo>
                <a:lnTo>
                  <a:pt x="309" y="38"/>
                </a:lnTo>
                <a:lnTo>
                  <a:pt x="303" y="27"/>
                </a:lnTo>
                <a:lnTo>
                  <a:pt x="303" y="27"/>
                </a:lnTo>
                <a:lnTo>
                  <a:pt x="297" y="16"/>
                </a:lnTo>
                <a:lnTo>
                  <a:pt x="299" y="18"/>
                </a:lnTo>
                <a:lnTo>
                  <a:pt x="297" y="16"/>
                </a:lnTo>
                <a:lnTo>
                  <a:pt x="297" y="16"/>
                </a:lnTo>
                <a:lnTo>
                  <a:pt x="295" y="13"/>
                </a:lnTo>
                <a:lnTo>
                  <a:pt x="288" y="9"/>
                </a:lnTo>
                <a:lnTo>
                  <a:pt x="277" y="4"/>
                </a:lnTo>
                <a:lnTo>
                  <a:pt x="261" y="1"/>
                </a:lnTo>
                <a:lnTo>
                  <a:pt x="261" y="1"/>
                </a:lnTo>
                <a:lnTo>
                  <a:pt x="252" y="0"/>
                </a:lnTo>
                <a:lnTo>
                  <a:pt x="241" y="0"/>
                </a:lnTo>
                <a:lnTo>
                  <a:pt x="230" y="2"/>
                </a:lnTo>
                <a:lnTo>
                  <a:pt x="219" y="4"/>
                </a:lnTo>
                <a:lnTo>
                  <a:pt x="200" y="10"/>
                </a:lnTo>
                <a:lnTo>
                  <a:pt x="188" y="16"/>
                </a:lnTo>
                <a:lnTo>
                  <a:pt x="188" y="16"/>
                </a:lnTo>
                <a:lnTo>
                  <a:pt x="183" y="19"/>
                </a:lnTo>
                <a:lnTo>
                  <a:pt x="180" y="24"/>
                </a:lnTo>
                <a:lnTo>
                  <a:pt x="177" y="28"/>
                </a:lnTo>
                <a:lnTo>
                  <a:pt x="175" y="33"/>
                </a:lnTo>
                <a:lnTo>
                  <a:pt x="172" y="48"/>
                </a:lnTo>
                <a:lnTo>
                  <a:pt x="172" y="63"/>
                </a:lnTo>
                <a:lnTo>
                  <a:pt x="172" y="63"/>
                </a:lnTo>
                <a:lnTo>
                  <a:pt x="173" y="79"/>
                </a:lnTo>
                <a:lnTo>
                  <a:pt x="175" y="89"/>
                </a:lnTo>
                <a:lnTo>
                  <a:pt x="177" y="101"/>
                </a:lnTo>
                <a:lnTo>
                  <a:pt x="177" y="101"/>
                </a:lnTo>
                <a:lnTo>
                  <a:pt x="178" y="104"/>
                </a:lnTo>
                <a:lnTo>
                  <a:pt x="182" y="109"/>
                </a:lnTo>
                <a:lnTo>
                  <a:pt x="188" y="116"/>
                </a:lnTo>
                <a:lnTo>
                  <a:pt x="177" y="121"/>
                </a:lnTo>
                <a:lnTo>
                  <a:pt x="188" y="132"/>
                </a:lnTo>
                <a:close/>
                <a:moveTo>
                  <a:pt x="372" y="568"/>
                </a:moveTo>
                <a:lnTo>
                  <a:pt x="372" y="568"/>
                </a:lnTo>
                <a:lnTo>
                  <a:pt x="366" y="620"/>
                </a:lnTo>
                <a:lnTo>
                  <a:pt x="362" y="661"/>
                </a:lnTo>
                <a:lnTo>
                  <a:pt x="361" y="677"/>
                </a:lnTo>
                <a:lnTo>
                  <a:pt x="361" y="688"/>
                </a:lnTo>
                <a:lnTo>
                  <a:pt x="361" y="688"/>
                </a:lnTo>
                <a:lnTo>
                  <a:pt x="364" y="702"/>
                </a:lnTo>
                <a:lnTo>
                  <a:pt x="366" y="716"/>
                </a:lnTo>
                <a:lnTo>
                  <a:pt x="367" y="726"/>
                </a:lnTo>
                <a:lnTo>
                  <a:pt x="367" y="731"/>
                </a:lnTo>
                <a:lnTo>
                  <a:pt x="366" y="735"/>
                </a:lnTo>
                <a:lnTo>
                  <a:pt x="366" y="735"/>
                </a:lnTo>
                <a:lnTo>
                  <a:pt x="366" y="743"/>
                </a:lnTo>
                <a:lnTo>
                  <a:pt x="367" y="753"/>
                </a:lnTo>
                <a:lnTo>
                  <a:pt x="370" y="761"/>
                </a:lnTo>
                <a:lnTo>
                  <a:pt x="372" y="766"/>
                </a:lnTo>
                <a:lnTo>
                  <a:pt x="372" y="766"/>
                </a:lnTo>
                <a:lnTo>
                  <a:pt x="376" y="776"/>
                </a:lnTo>
                <a:lnTo>
                  <a:pt x="377" y="783"/>
                </a:lnTo>
                <a:lnTo>
                  <a:pt x="377" y="783"/>
                </a:lnTo>
                <a:lnTo>
                  <a:pt x="371" y="784"/>
                </a:lnTo>
                <a:lnTo>
                  <a:pt x="365" y="784"/>
                </a:lnTo>
                <a:lnTo>
                  <a:pt x="362" y="783"/>
                </a:lnTo>
                <a:lnTo>
                  <a:pt x="361" y="783"/>
                </a:lnTo>
                <a:lnTo>
                  <a:pt x="361" y="783"/>
                </a:lnTo>
                <a:lnTo>
                  <a:pt x="336" y="756"/>
                </a:lnTo>
                <a:lnTo>
                  <a:pt x="320" y="738"/>
                </a:lnTo>
                <a:lnTo>
                  <a:pt x="314" y="730"/>
                </a:lnTo>
                <a:lnTo>
                  <a:pt x="314" y="730"/>
                </a:lnTo>
                <a:lnTo>
                  <a:pt x="312" y="724"/>
                </a:lnTo>
                <a:lnTo>
                  <a:pt x="306" y="713"/>
                </a:lnTo>
                <a:lnTo>
                  <a:pt x="297" y="699"/>
                </a:lnTo>
                <a:lnTo>
                  <a:pt x="297" y="646"/>
                </a:lnTo>
                <a:lnTo>
                  <a:pt x="297" y="646"/>
                </a:lnTo>
                <a:lnTo>
                  <a:pt x="309" y="635"/>
                </a:lnTo>
                <a:lnTo>
                  <a:pt x="320" y="624"/>
                </a:lnTo>
                <a:lnTo>
                  <a:pt x="330" y="614"/>
                </a:lnTo>
                <a:lnTo>
                  <a:pt x="330" y="614"/>
                </a:lnTo>
                <a:lnTo>
                  <a:pt x="372" y="568"/>
                </a:lnTo>
                <a:lnTo>
                  <a:pt x="372" y="568"/>
                </a:lnTo>
                <a:close/>
                <a:moveTo>
                  <a:pt x="456" y="1019"/>
                </a:moveTo>
                <a:lnTo>
                  <a:pt x="477" y="1019"/>
                </a:lnTo>
                <a:lnTo>
                  <a:pt x="477" y="1028"/>
                </a:lnTo>
                <a:lnTo>
                  <a:pt x="477" y="1028"/>
                </a:lnTo>
                <a:lnTo>
                  <a:pt x="483" y="1030"/>
                </a:lnTo>
                <a:lnTo>
                  <a:pt x="492" y="1028"/>
                </a:lnTo>
                <a:lnTo>
                  <a:pt x="492" y="1028"/>
                </a:lnTo>
                <a:lnTo>
                  <a:pt x="496" y="1028"/>
                </a:lnTo>
                <a:lnTo>
                  <a:pt x="498" y="1027"/>
                </a:lnTo>
                <a:lnTo>
                  <a:pt x="500" y="1026"/>
                </a:lnTo>
                <a:lnTo>
                  <a:pt x="503" y="1024"/>
                </a:lnTo>
                <a:lnTo>
                  <a:pt x="503" y="1024"/>
                </a:lnTo>
                <a:lnTo>
                  <a:pt x="508" y="1021"/>
                </a:lnTo>
                <a:lnTo>
                  <a:pt x="510" y="1018"/>
                </a:lnTo>
                <a:lnTo>
                  <a:pt x="514" y="1013"/>
                </a:lnTo>
                <a:lnTo>
                  <a:pt x="514" y="1013"/>
                </a:lnTo>
                <a:lnTo>
                  <a:pt x="516" y="1021"/>
                </a:lnTo>
                <a:lnTo>
                  <a:pt x="518" y="1030"/>
                </a:lnTo>
                <a:lnTo>
                  <a:pt x="519" y="1039"/>
                </a:lnTo>
                <a:lnTo>
                  <a:pt x="519" y="1039"/>
                </a:lnTo>
                <a:lnTo>
                  <a:pt x="519" y="1066"/>
                </a:lnTo>
                <a:lnTo>
                  <a:pt x="519" y="1081"/>
                </a:lnTo>
                <a:lnTo>
                  <a:pt x="508" y="1081"/>
                </a:lnTo>
                <a:lnTo>
                  <a:pt x="508" y="1081"/>
                </a:lnTo>
                <a:lnTo>
                  <a:pt x="507" y="1079"/>
                </a:lnTo>
                <a:lnTo>
                  <a:pt x="503" y="1074"/>
                </a:lnTo>
                <a:lnTo>
                  <a:pt x="501" y="1071"/>
                </a:lnTo>
                <a:lnTo>
                  <a:pt x="497" y="1068"/>
                </a:lnTo>
                <a:lnTo>
                  <a:pt x="492" y="1067"/>
                </a:lnTo>
                <a:lnTo>
                  <a:pt x="488" y="1066"/>
                </a:lnTo>
                <a:lnTo>
                  <a:pt x="488" y="1066"/>
                </a:lnTo>
                <a:lnTo>
                  <a:pt x="483" y="1067"/>
                </a:lnTo>
                <a:lnTo>
                  <a:pt x="479" y="1068"/>
                </a:lnTo>
                <a:lnTo>
                  <a:pt x="477" y="1071"/>
                </a:lnTo>
                <a:lnTo>
                  <a:pt x="474" y="1074"/>
                </a:lnTo>
                <a:lnTo>
                  <a:pt x="472" y="1079"/>
                </a:lnTo>
                <a:lnTo>
                  <a:pt x="472" y="1081"/>
                </a:lnTo>
                <a:lnTo>
                  <a:pt x="450" y="1086"/>
                </a:lnTo>
                <a:lnTo>
                  <a:pt x="450" y="1086"/>
                </a:lnTo>
                <a:lnTo>
                  <a:pt x="445" y="1086"/>
                </a:lnTo>
                <a:lnTo>
                  <a:pt x="444" y="1086"/>
                </a:lnTo>
                <a:lnTo>
                  <a:pt x="443" y="1085"/>
                </a:lnTo>
                <a:lnTo>
                  <a:pt x="443" y="1084"/>
                </a:lnTo>
                <a:lnTo>
                  <a:pt x="445" y="1081"/>
                </a:lnTo>
                <a:lnTo>
                  <a:pt x="445" y="1081"/>
                </a:lnTo>
                <a:lnTo>
                  <a:pt x="448" y="1079"/>
                </a:lnTo>
                <a:lnTo>
                  <a:pt x="448" y="1077"/>
                </a:lnTo>
                <a:lnTo>
                  <a:pt x="447" y="1072"/>
                </a:lnTo>
                <a:lnTo>
                  <a:pt x="445" y="1068"/>
                </a:lnTo>
                <a:lnTo>
                  <a:pt x="445" y="1067"/>
                </a:lnTo>
                <a:lnTo>
                  <a:pt x="445" y="1066"/>
                </a:lnTo>
                <a:lnTo>
                  <a:pt x="445" y="1066"/>
                </a:lnTo>
                <a:lnTo>
                  <a:pt x="445" y="1065"/>
                </a:lnTo>
                <a:lnTo>
                  <a:pt x="445" y="1062"/>
                </a:lnTo>
                <a:lnTo>
                  <a:pt x="444" y="1059"/>
                </a:lnTo>
                <a:lnTo>
                  <a:pt x="442" y="1052"/>
                </a:lnTo>
                <a:lnTo>
                  <a:pt x="441" y="1045"/>
                </a:lnTo>
                <a:lnTo>
                  <a:pt x="441" y="1045"/>
                </a:lnTo>
                <a:lnTo>
                  <a:pt x="441" y="1039"/>
                </a:lnTo>
                <a:lnTo>
                  <a:pt x="442" y="1037"/>
                </a:lnTo>
                <a:lnTo>
                  <a:pt x="444" y="1036"/>
                </a:lnTo>
                <a:lnTo>
                  <a:pt x="445" y="1034"/>
                </a:lnTo>
                <a:lnTo>
                  <a:pt x="445" y="1034"/>
                </a:lnTo>
                <a:lnTo>
                  <a:pt x="456" y="1019"/>
                </a:lnTo>
                <a:lnTo>
                  <a:pt x="456" y="1019"/>
                </a:lnTo>
                <a:close/>
                <a:moveTo>
                  <a:pt x="356" y="856"/>
                </a:moveTo>
                <a:lnTo>
                  <a:pt x="356" y="856"/>
                </a:lnTo>
                <a:lnTo>
                  <a:pt x="358" y="856"/>
                </a:lnTo>
                <a:lnTo>
                  <a:pt x="360" y="860"/>
                </a:lnTo>
                <a:lnTo>
                  <a:pt x="366" y="871"/>
                </a:lnTo>
                <a:lnTo>
                  <a:pt x="372" y="888"/>
                </a:lnTo>
                <a:lnTo>
                  <a:pt x="372" y="888"/>
                </a:lnTo>
                <a:lnTo>
                  <a:pt x="371" y="920"/>
                </a:lnTo>
                <a:lnTo>
                  <a:pt x="372" y="955"/>
                </a:lnTo>
                <a:lnTo>
                  <a:pt x="372" y="955"/>
                </a:lnTo>
                <a:lnTo>
                  <a:pt x="372" y="956"/>
                </a:lnTo>
                <a:lnTo>
                  <a:pt x="371" y="956"/>
                </a:lnTo>
                <a:lnTo>
                  <a:pt x="368" y="954"/>
                </a:lnTo>
                <a:lnTo>
                  <a:pt x="361" y="944"/>
                </a:lnTo>
                <a:lnTo>
                  <a:pt x="350" y="930"/>
                </a:lnTo>
                <a:lnTo>
                  <a:pt x="330" y="888"/>
                </a:lnTo>
                <a:lnTo>
                  <a:pt x="330" y="888"/>
                </a:lnTo>
                <a:lnTo>
                  <a:pt x="331" y="884"/>
                </a:lnTo>
                <a:lnTo>
                  <a:pt x="332" y="880"/>
                </a:lnTo>
                <a:lnTo>
                  <a:pt x="335" y="877"/>
                </a:lnTo>
                <a:lnTo>
                  <a:pt x="335" y="877"/>
                </a:lnTo>
                <a:lnTo>
                  <a:pt x="346" y="865"/>
                </a:lnTo>
                <a:lnTo>
                  <a:pt x="352" y="859"/>
                </a:lnTo>
                <a:lnTo>
                  <a:pt x="356" y="856"/>
                </a:lnTo>
                <a:lnTo>
                  <a:pt x="356" y="856"/>
                </a:lnTo>
                <a:close/>
                <a:moveTo>
                  <a:pt x="282" y="1103"/>
                </a:moveTo>
                <a:lnTo>
                  <a:pt x="282" y="1103"/>
                </a:lnTo>
                <a:lnTo>
                  <a:pt x="283" y="1107"/>
                </a:lnTo>
                <a:lnTo>
                  <a:pt x="285" y="1119"/>
                </a:lnTo>
                <a:lnTo>
                  <a:pt x="288" y="1136"/>
                </a:lnTo>
                <a:lnTo>
                  <a:pt x="288" y="1145"/>
                </a:lnTo>
                <a:lnTo>
                  <a:pt x="288" y="1155"/>
                </a:lnTo>
                <a:lnTo>
                  <a:pt x="288" y="1155"/>
                </a:lnTo>
                <a:lnTo>
                  <a:pt x="283" y="1182"/>
                </a:lnTo>
                <a:lnTo>
                  <a:pt x="279" y="1198"/>
                </a:lnTo>
                <a:lnTo>
                  <a:pt x="276" y="1215"/>
                </a:lnTo>
                <a:lnTo>
                  <a:pt x="270" y="1229"/>
                </a:lnTo>
                <a:lnTo>
                  <a:pt x="264" y="1243"/>
                </a:lnTo>
                <a:lnTo>
                  <a:pt x="261" y="1247"/>
                </a:lnTo>
                <a:lnTo>
                  <a:pt x="258" y="1251"/>
                </a:lnTo>
                <a:lnTo>
                  <a:pt x="254" y="1253"/>
                </a:lnTo>
                <a:lnTo>
                  <a:pt x="250" y="1255"/>
                </a:lnTo>
                <a:lnTo>
                  <a:pt x="250" y="1255"/>
                </a:lnTo>
                <a:lnTo>
                  <a:pt x="243" y="1255"/>
                </a:lnTo>
                <a:lnTo>
                  <a:pt x="236" y="1252"/>
                </a:lnTo>
                <a:lnTo>
                  <a:pt x="229" y="1247"/>
                </a:lnTo>
                <a:lnTo>
                  <a:pt x="222" y="1243"/>
                </a:lnTo>
                <a:lnTo>
                  <a:pt x="214" y="1234"/>
                </a:lnTo>
                <a:lnTo>
                  <a:pt x="208" y="1226"/>
                </a:lnTo>
                <a:lnTo>
                  <a:pt x="204" y="1215"/>
                </a:lnTo>
                <a:lnTo>
                  <a:pt x="198" y="1202"/>
                </a:lnTo>
                <a:lnTo>
                  <a:pt x="198" y="1202"/>
                </a:lnTo>
                <a:lnTo>
                  <a:pt x="194" y="1188"/>
                </a:lnTo>
                <a:lnTo>
                  <a:pt x="190" y="1173"/>
                </a:lnTo>
                <a:lnTo>
                  <a:pt x="186" y="1142"/>
                </a:lnTo>
                <a:lnTo>
                  <a:pt x="183" y="1117"/>
                </a:lnTo>
                <a:lnTo>
                  <a:pt x="182" y="1108"/>
                </a:lnTo>
                <a:lnTo>
                  <a:pt x="193" y="1108"/>
                </a:lnTo>
                <a:lnTo>
                  <a:pt x="193" y="1108"/>
                </a:lnTo>
                <a:lnTo>
                  <a:pt x="200" y="1109"/>
                </a:lnTo>
                <a:lnTo>
                  <a:pt x="207" y="1109"/>
                </a:lnTo>
                <a:lnTo>
                  <a:pt x="211" y="1109"/>
                </a:lnTo>
                <a:lnTo>
                  <a:pt x="214" y="1108"/>
                </a:lnTo>
                <a:lnTo>
                  <a:pt x="214" y="1108"/>
                </a:lnTo>
                <a:lnTo>
                  <a:pt x="218" y="1107"/>
                </a:lnTo>
                <a:lnTo>
                  <a:pt x="224" y="1105"/>
                </a:lnTo>
                <a:lnTo>
                  <a:pt x="237" y="1103"/>
                </a:lnTo>
                <a:lnTo>
                  <a:pt x="255" y="1103"/>
                </a:lnTo>
                <a:lnTo>
                  <a:pt x="255" y="1103"/>
                </a:lnTo>
                <a:lnTo>
                  <a:pt x="255" y="1104"/>
                </a:lnTo>
                <a:lnTo>
                  <a:pt x="257" y="1109"/>
                </a:lnTo>
                <a:lnTo>
                  <a:pt x="258" y="1110"/>
                </a:lnTo>
                <a:lnTo>
                  <a:pt x="259" y="1113"/>
                </a:lnTo>
                <a:lnTo>
                  <a:pt x="263" y="1113"/>
                </a:lnTo>
                <a:lnTo>
                  <a:pt x="266" y="1113"/>
                </a:lnTo>
                <a:lnTo>
                  <a:pt x="266" y="1113"/>
                </a:lnTo>
                <a:lnTo>
                  <a:pt x="271" y="1111"/>
                </a:lnTo>
                <a:lnTo>
                  <a:pt x="273" y="1110"/>
                </a:lnTo>
                <a:lnTo>
                  <a:pt x="273" y="1109"/>
                </a:lnTo>
                <a:lnTo>
                  <a:pt x="275" y="1107"/>
                </a:lnTo>
                <a:lnTo>
                  <a:pt x="272" y="1104"/>
                </a:lnTo>
                <a:lnTo>
                  <a:pt x="272" y="1103"/>
                </a:lnTo>
                <a:lnTo>
                  <a:pt x="282" y="1103"/>
                </a:lnTo>
                <a:close/>
                <a:moveTo>
                  <a:pt x="230" y="945"/>
                </a:moveTo>
                <a:lnTo>
                  <a:pt x="230" y="945"/>
                </a:lnTo>
                <a:lnTo>
                  <a:pt x="231" y="945"/>
                </a:lnTo>
                <a:lnTo>
                  <a:pt x="235" y="950"/>
                </a:lnTo>
                <a:lnTo>
                  <a:pt x="246" y="965"/>
                </a:lnTo>
                <a:lnTo>
                  <a:pt x="252" y="975"/>
                </a:lnTo>
                <a:lnTo>
                  <a:pt x="258" y="988"/>
                </a:lnTo>
                <a:lnTo>
                  <a:pt x="263" y="1001"/>
                </a:lnTo>
                <a:lnTo>
                  <a:pt x="266" y="1013"/>
                </a:lnTo>
                <a:lnTo>
                  <a:pt x="266" y="1013"/>
                </a:lnTo>
                <a:lnTo>
                  <a:pt x="276" y="1054"/>
                </a:lnTo>
                <a:lnTo>
                  <a:pt x="277" y="1066"/>
                </a:lnTo>
                <a:lnTo>
                  <a:pt x="277" y="1071"/>
                </a:lnTo>
                <a:lnTo>
                  <a:pt x="277" y="1071"/>
                </a:lnTo>
                <a:lnTo>
                  <a:pt x="276" y="1072"/>
                </a:lnTo>
                <a:lnTo>
                  <a:pt x="273" y="1073"/>
                </a:lnTo>
                <a:lnTo>
                  <a:pt x="267" y="1072"/>
                </a:lnTo>
                <a:lnTo>
                  <a:pt x="255" y="1071"/>
                </a:lnTo>
                <a:lnTo>
                  <a:pt x="255" y="1071"/>
                </a:lnTo>
                <a:lnTo>
                  <a:pt x="228" y="1074"/>
                </a:lnTo>
                <a:lnTo>
                  <a:pt x="204" y="1077"/>
                </a:lnTo>
                <a:lnTo>
                  <a:pt x="204" y="1077"/>
                </a:lnTo>
                <a:lnTo>
                  <a:pt x="216" y="1012"/>
                </a:lnTo>
                <a:lnTo>
                  <a:pt x="225" y="967"/>
                </a:lnTo>
                <a:lnTo>
                  <a:pt x="230" y="945"/>
                </a:lnTo>
                <a:lnTo>
                  <a:pt x="230" y="945"/>
                </a:lnTo>
                <a:close/>
                <a:moveTo>
                  <a:pt x="198" y="961"/>
                </a:moveTo>
                <a:lnTo>
                  <a:pt x="198" y="961"/>
                </a:lnTo>
                <a:lnTo>
                  <a:pt x="194" y="1014"/>
                </a:lnTo>
                <a:lnTo>
                  <a:pt x="190" y="1050"/>
                </a:lnTo>
                <a:lnTo>
                  <a:pt x="188" y="1066"/>
                </a:lnTo>
                <a:lnTo>
                  <a:pt x="188" y="1066"/>
                </a:lnTo>
                <a:lnTo>
                  <a:pt x="187" y="1067"/>
                </a:lnTo>
                <a:lnTo>
                  <a:pt x="186" y="1068"/>
                </a:lnTo>
                <a:lnTo>
                  <a:pt x="184" y="1075"/>
                </a:lnTo>
                <a:lnTo>
                  <a:pt x="182" y="1086"/>
                </a:lnTo>
                <a:lnTo>
                  <a:pt x="177" y="1086"/>
                </a:lnTo>
                <a:lnTo>
                  <a:pt x="177" y="1086"/>
                </a:lnTo>
                <a:lnTo>
                  <a:pt x="176" y="1079"/>
                </a:lnTo>
                <a:lnTo>
                  <a:pt x="175" y="1061"/>
                </a:lnTo>
                <a:lnTo>
                  <a:pt x="175" y="1036"/>
                </a:lnTo>
                <a:lnTo>
                  <a:pt x="176" y="1021"/>
                </a:lnTo>
                <a:lnTo>
                  <a:pt x="177" y="1008"/>
                </a:lnTo>
                <a:lnTo>
                  <a:pt x="177" y="1008"/>
                </a:lnTo>
                <a:lnTo>
                  <a:pt x="180" y="996"/>
                </a:lnTo>
                <a:lnTo>
                  <a:pt x="182" y="985"/>
                </a:lnTo>
                <a:lnTo>
                  <a:pt x="186" y="978"/>
                </a:lnTo>
                <a:lnTo>
                  <a:pt x="189" y="971"/>
                </a:lnTo>
                <a:lnTo>
                  <a:pt x="195" y="963"/>
                </a:lnTo>
                <a:lnTo>
                  <a:pt x="198" y="961"/>
                </a:lnTo>
                <a:lnTo>
                  <a:pt x="198" y="9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51590AC1-01EA-4747-9B2C-7501F2623A85}"/>
              </a:ext>
            </a:extLst>
          </p:cNvPr>
          <p:cNvSpPr>
            <a:spLocks noEditPoints="1"/>
          </p:cNvSpPr>
          <p:nvPr/>
        </p:nvSpPr>
        <p:spPr bwMode="auto">
          <a:xfrm>
            <a:off x="2622447" y="819937"/>
            <a:ext cx="1095027" cy="1631239"/>
          </a:xfrm>
          <a:custGeom>
            <a:avLst/>
            <a:gdLst>
              <a:gd name="T0" fmla="*/ 251 w 872"/>
              <a:gd name="T1" fmla="*/ 923 h 1299"/>
              <a:gd name="T2" fmla="*/ 337 w 872"/>
              <a:gd name="T3" fmla="*/ 961 h 1299"/>
              <a:gd name="T4" fmla="*/ 490 w 872"/>
              <a:gd name="T5" fmla="*/ 1133 h 1299"/>
              <a:gd name="T6" fmla="*/ 548 w 872"/>
              <a:gd name="T7" fmla="*/ 1181 h 1299"/>
              <a:gd name="T8" fmla="*/ 705 w 872"/>
              <a:gd name="T9" fmla="*/ 1298 h 1299"/>
              <a:gd name="T10" fmla="*/ 872 w 872"/>
              <a:gd name="T11" fmla="*/ 1125 h 1299"/>
              <a:gd name="T12" fmla="*/ 733 w 872"/>
              <a:gd name="T13" fmla="*/ 900 h 1299"/>
              <a:gd name="T14" fmla="*/ 526 w 872"/>
              <a:gd name="T15" fmla="*/ 737 h 1299"/>
              <a:gd name="T16" fmla="*/ 642 w 872"/>
              <a:gd name="T17" fmla="*/ 589 h 1299"/>
              <a:gd name="T18" fmla="*/ 675 w 872"/>
              <a:gd name="T19" fmla="*/ 453 h 1299"/>
              <a:gd name="T20" fmla="*/ 523 w 872"/>
              <a:gd name="T21" fmla="*/ 270 h 1299"/>
              <a:gd name="T22" fmla="*/ 372 w 872"/>
              <a:gd name="T23" fmla="*/ 105 h 1299"/>
              <a:gd name="T24" fmla="*/ 343 w 872"/>
              <a:gd name="T25" fmla="*/ 48 h 1299"/>
              <a:gd name="T26" fmla="*/ 280 w 872"/>
              <a:gd name="T27" fmla="*/ 18 h 1299"/>
              <a:gd name="T28" fmla="*/ 245 w 872"/>
              <a:gd name="T29" fmla="*/ 8 h 1299"/>
              <a:gd name="T30" fmla="*/ 204 w 872"/>
              <a:gd name="T31" fmla="*/ 8 h 1299"/>
              <a:gd name="T32" fmla="*/ 176 w 872"/>
              <a:gd name="T33" fmla="*/ 138 h 1299"/>
              <a:gd name="T34" fmla="*/ 180 w 872"/>
              <a:gd name="T35" fmla="*/ 205 h 1299"/>
              <a:gd name="T36" fmla="*/ 61 w 872"/>
              <a:gd name="T37" fmla="*/ 501 h 1299"/>
              <a:gd name="T38" fmla="*/ 14 w 872"/>
              <a:gd name="T39" fmla="*/ 530 h 1299"/>
              <a:gd name="T40" fmla="*/ 180 w 872"/>
              <a:gd name="T41" fmla="*/ 575 h 1299"/>
              <a:gd name="T42" fmla="*/ 104 w 872"/>
              <a:gd name="T43" fmla="*/ 864 h 1299"/>
              <a:gd name="T44" fmla="*/ 5 w 872"/>
              <a:gd name="T45" fmla="*/ 968 h 1299"/>
              <a:gd name="T46" fmla="*/ 49 w 872"/>
              <a:gd name="T47" fmla="*/ 1166 h 1299"/>
              <a:gd name="T48" fmla="*/ 194 w 872"/>
              <a:gd name="T49" fmla="*/ 1207 h 1299"/>
              <a:gd name="T50" fmla="*/ 243 w 872"/>
              <a:gd name="T51" fmla="*/ 1006 h 1299"/>
              <a:gd name="T52" fmla="*/ 201 w 872"/>
              <a:gd name="T53" fmla="*/ 882 h 1299"/>
              <a:gd name="T54" fmla="*/ 205 w 872"/>
              <a:gd name="T55" fmla="*/ 460 h 1299"/>
              <a:gd name="T56" fmla="*/ 191 w 872"/>
              <a:gd name="T57" fmla="*/ 537 h 1299"/>
              <a:gd name="T58" fmla="*/ 163 w 872"/>
              <a:gd name="T59" fmla="*/ 552 h 1299"/>
              <a:gd name="T60" fmla="*/ 434 w 872"/>
              <a:gd name="T61" fmla="*/ 688 h 1299"/>
              <a:gd name="T62" fmla="*/ 397 w 872"/>
              <a:gd name="T63" fmla="*/ 795 h 1299"/>
              <a:gd name="T64" fmla="*/ 388 w 872"/>
              <a:gd name="T65" fmla="*/ 645 h 1299"/>
              <a:gd name="T66" fmla="*/ 260 w 872"/>
              <a:gd name="T67" fmla="*/ 693 h 1299"/>
              <a:gd name="T68" fmla="*/ 228 w 872"/>
              <a:gd name="T69" fmla="*/ 607 h 1299"/>
              <a:gd name="T70" fmla="*/ 328 w 872"/>
              <a:gd name="T71" fmla="*/ 830 h 1299"/>
              <a:gd name="T72" fmla="*/ 340 w 872"/>
              <a:gd name="T73" fmla="*/ 874 h 1299"/>
              <a:gd name="T74" fmla="*/ 407 w 872"/>
              <a:gd name="T75" fmla="*/ 824 h 1299"/>
              <a:gd name="T76" fmla="*/ 484 w 872"/>
              <a:gd name="T77" fmla="*/ 929 h 1299"/>
              <a:gd name="T78" fmla="*/ 376 w 872"/>
              <a:gd name="T79" fmla="*/ 957 h 1299"/>
              <a:gd name="T80" fmla="*/ 205 w 872"/>
              <a:gd name="T81" fmla="*/ 1004 h 1299"/>
              <a:gd name="T82" fmla="*/ 166 w 872"/>
              <a:gd name="T83" fmla="*/ 1178 h 1299"/>
              <a:gd name="T84" fmla="*/ 40 w 872"/>
              <a:gd name="T85" fmla="*/ 1030 h 1299"/>
              <a:gd name="T86" fmla="*/ 107 w 872"/>
              <a:gd name="T87" fmla="*/ 901 h 1299"/>
              <a:gd name="T88" fmla="*/ 122 w 872"/>
              <a:gd name="T89" fmla="*/ 936 h 1299"/>
              <a:gd name="T90" fmla="*/ 92 w 872"/>
              <a:gd name="T91" fmla="*/ 1060 h 1299"/>
              <a:gd name="T92" fmla="*/ 129 w 872"/>
              <a:gd name="T93" fmla="*/ 1050 h 1299"/>
              <a:gd name="T94" fmla="*/ 182 w 872"/>
              <a:gd name="T95" fmla="*/ 961 h 1299"/>
              <a:gd name="T96" fmla="*/ 755 w 872"/>
              <a:gd name="T97" fmla="*/ 1203 h 1299"/>
              <a:gd name="T98" fmla="*/ 737 w 872"/>
              <a:gd name="T99" fmla="*/ 1150 h 1299"/>
              <a:gd name="T100" fmla="*/ 770 w 872"/>
              <a:gd name="T101" fmla="*/ 1107 h 1299"/>
              <a:gd name="T102" fmla="*/ 649 w 872"/>
              <a:gd name="T103" fmla="*/ 992 h 1299"/>
              <a:gd name="T104" fmla="*/ 683 w 872"/>
              <a:gd name="T105" fmla="*/ 933 h 1299"/>
              <a:gd name="T106" fmla="*/ 820 w 872"/>
              <a:gd name="T107" fmla="*/ 1075 h 1299"/>
              <a:gd name="T108" fmla="*/ 756 w 872"/>
              <a:gd name="T109" fmla="*/ 1250 h 1299"/>
              <a:gd name="T110" fmla="*/ 609 w 872"/>
              <a:gd name="T111" fmla="*/ 1179 h 1299"/>
              <a:gd name="T112" fmla="*/ 472 w 872"/>
              <a:gd name="T113" fmla="*/ 1079 h 1299"/>
              <a:gd name="T114" fmla="*/ 482 w 872"/>
              <a:gd name="T115" fmla="*/ 1028 h 1299"/>
              <a:gd name="T116" fmla="*/ 501 w 872"/>
              <a:gd name="T117" fmla="*/ 1102 h 1299"/>
              <a:gd name="T118" fmla="*/ 530 w 872"/>
              <a:gd name="T119" fmla="*/ 1111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2" h="1299">
                <a:moveTo>
                  <a:pt x="199" y="814"/>
                </a:moveTo>
                <a:lnTo>
                  <a:pt x="199" y="814"/>
                </a:lnTo>
                <a:lnTo>
                  <a:pt x="236" y="856"/>
                </a:lnTo>
                <a:lnTo>
                  <a:pt x="261" y="886"/>
                </a:lnTo>
                <a:lnTo>
                  <a:pt x="276" y="900"/>
                </a:lnTo>
                <a:lnTo>
                  <a:pt x="276" y="900"/>
                </a:lnTo>
                <a:lnTo>
                  <a:pt x="276" y="901"/>
                </a:lnTo>
                <a:lnTo>
                  <a:pt x="276" y="900"/>
                </a:lnTo>
                <a:lnTo>
                  <a:pt x="276" y="900"/>
                </a:lnTo>
                <a:lnTo>
                  <a:pt x="271" y="902"/>
                </a:lnTo>
                <a:lnTo>
                  <a:pt x="261" y="906"/>
                </a:lnTo>
                <a:lnTo>
                  <a:pt x="258" y="909"/>
                </a:lnTo>
                <a:lnTo>
                  <a:pt x="254" y="913"/>
                </a:lnTo>
                <a:lnTo>
                  <a:pt x="251" y="918"/>
                </a:lnTo>
                <a:lnTo>
                  <a:pt x="251" y="923"/>
                </a:lnTo>
                <a:lnTo>
                  <a:pt x="251" y="923"/>
                </a:lnTo>
                <a:lnTo>
                  <a:pt x="251" y="932"/>
                </a:lnTo>
                <a:lnTo>
                  <a:pt x="253" y="936"/>
                </a:lnTo>
                <a:lnTo>
                  <a:pt x="254" y="939"/>
                </a:lnTo>
                <a:lnTo>
                  <a:pt x="259" y="944"/>
                </a:lnTo>
                <a:lnTo>
                  <a:pt x="266" y="948"/>
                </a:lnTo>
                <a:lnTo>
                  <a:pt x="266" y="948"/>
                </a:lnTo>
                <a:lnTo>
                  <a:pt x="280" y="955"/>
                </a:lnTo>
                <a:lnTo>
                  <a:pt x="286" y="957"/>
                </a:lnTo>
                <a:lnTo>
                  <a:pt x="286" y="967"/>
                </a:lnTo>
                <a:lnTo>
                  <a:pt x="286" y="967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45" y="972"/>
                </a:lnTo>
                <a:lnTo>
                  <a:pt x="363" y="995"/>
                </a:lnTo>
                <a:lnTo>
                  <a:pt x="388" y="1028"/>
                </a:lnTo>
                <a:lnTo>
                  <a:pt x="414" y="1073"/>
                </a:lnTo>
                <a:lnTo>
                  <a:pt x="414" y="1073"/>
                </a:lnTo>
                <a:lnTo>
                  <a:pt x="417" y="1081"/>
                </a:lnTo>
                <a:lnTo>
                  <a:pt x="420" y="1090"/>
                </a:lnTo>
                <a:lnTo>
                  <a:pt x="426" y="1099"/>
                </a:lnTo>
                <a:lnTo>
                  <a:pt x="432" y="1110"/>
                </a:lnTo>
                <a:lnTo>
                  <a:pt x="441" y="1120"/>
                </a:lnTo>
                <a:lnTo>
                  <a:pt x="446" y="1123"/>
                </a:lnTo>
                <a:lnTo>
                  <a:pt x="450" y="1126"/>
                </a:lnTo>
                <a:lnTo>
                  <a:pt x="456" y="1128"/>
                </a:lnTo>
                <a:lnTo>
                  <a:pt x="462" y="1130"/>
                </a:lnTo>
                <a:lnTo>
                  <a:pt x="462" y="1130"/>
                </a:lnTo>
                <a:lnTo>
                  <a:pt x="490" y="1133"/>
                </a:lnTo>
                <a:lnTo>
                  <a:pt x="494" y="1133"/>
                </a:lnTo>
                <a:lnTo>
                  <a:pt x="517" y="1130"/>
                </a:lnTo>
                <a:lnTo>
                  <a:pt x="526" y="1143"/>
                </a:lnTo>
                <a:lnTo>
                  <a:pt x="526" y="1143"/>
                </a:lnTo>
                <a:lnTo>
                  <a:pt x="525" y="1146"/>
                </a:lnTo>
                <a:lnTo>
                  <a:pt x="525" y="1150"/>
                </a:lnTo>
                <a:lnTo>
                  <a:pt x="526" y="1156"/>
                </a:lnTo>
                <a:lnTo>
                  <a:pt x="526" y="1156"/>
                </a:lnTo>
                <a:lnTo>
                  <a:pt x="527" y="1158"/>
                </a:lnTo>
                <a:lnTo>
                  <a:pt x="526" y="1160"/>
                </a:lnTo>
                <a:lnTo>
                  <a:pt x="525" y="1160"/>
                </a:lnTo>
                <a:lnTo>
                  <a:pt x="525" y="1161"/>
                </a:lnTo>
                <a:lnTo>
                  <a:pt x="526" y="1162"/>
                </a:lnTo>
                <a:lnTo>
                  <a:pt x="533" y="1168"/>
                </a:lnTo>
                <a:lnTo>
                  <a:pt x="533" y="1168"/>
                </a:lnTo>
                <a:lnTo>
                  <a:pt x="548" y="1181"/>
                </a:lnTo>
                <a:lnTo>
                  <a:pt x="551" y="1184"/>
                </a:lnTo>
                <a:lnTo>
                  <a:pt x="553" y="1185"/>
                </a:lnTo>
                <a:lnTo>
                  <a:pt x="553" y="1185"/>
                </a:lnTo>
                <a:lnTo>
                  <a:pt x="557" y="1184"/>
                </a:lnTo>
                <a:lnTo>
                  <a:pt x="562" y="1185"/>
                </a:lnTo>
                <a:lnTo>
                  <a:pt x="562" y="1185"/>
                </a:lnTo>
                <a:lnTo>
                  <a:pt x="574" y="1203"/>
                </a:lnTo>
                <a:lnTo>
                  <a:pt x="589" y="1221"/>
                </a:lnTo>
                <a:lnTo>
                  <a:pt x="608" y="1243"/>
                </a:lnTo>
                <a:lnTo>
                  <a:pt x="619" y="1253"/>
                </a:lnTo>
                <a:lnTo>
                  <a:pt x="631" y="1263"/>
                </a:lnTo>
                <a:lnTo>
                  <a:pt x="644" y="1273"/>
                </a:lnTo>
                <a:lnTo>
                  <a:pt x="659" y="1282"/>
                </a:lnTo>
                <a:lnTo>
                  <a:pt x="674" y="1290"/>
                </a:lnTo>
                <a:lnTo>
                  <a:pt x="690" y="1294"/>
                </a:lnTo>
                <a:lnTo>
                  <a:pt x="705" y="1298"/>
                </a:lnTo>
                <a:lnTo>
                  <a:pt x="722" y="1299"/>
                </a:lnTo>
                <a:lnTo>
                  <a:pt x="722" y="1299"/>
                </a:lnTo>
                <a:lnTo>
                  <a:pt x="739" y="1298"/>
                </a:lnTo>
                <a:lnTo>
                  <a:pt x="756" y="1294"/>
                </a:lnTo>
                <a:lnTo>
                  <a:pt x="772" y="1290"/>
                </a:lnTo>
                <a:lnTo>
                  <a:pt x="787" y="1282"/>
                </a:lnTo>
                <a:lnTo>
                  <a:pt x="802" y="1273"/>
                </a:lnTo>
                <a:lnTo>
                  <a:pt x="815" y="1262"/>
                </a:lnTo>
                <a:lnTo>
                  <a:pt x="827" y="1250"/>
                </a:lnTo>
                <a:lnTo>
                  <a:pt x="838" y="1235"/>
                </a:lnTo>
                <a:lnTo>
                  <a:pt x="847" y="1221"/>
                </a:lnTo>
                <a:lnTo>
                  <a:pt x="856" y="1204"/>
                </a:lnTo>
                <a:lnTo>
                  <a:pt x="863" y="1186"/>
                </a:lnTo>
                <a:lnTo>
                  <a:pt x="868" y="1167"/>
                </a:lnTo>
                <a:lnTo>
                  <a:pt x="870" y="1146"/>
                </a:lnTo>
                <a:lnTo>
                  <a:pt x="872" y="1125"/>
                </a:lnTo>
                <a:lnTo>
                  <a:pt x="870" y="1102"/>
                </a:lnTo>
                <a:lnTo>
                  <a:pt x="867" y="1079"/>
                </a:lnTo>
                <a:lnTo>
                  <a:pt x="867" y="1079"/>
                </a:lnTo>
                <a:lnTo>
                  <a:pt x="862" y="1056"/>
                </a:lnTo>
                <a:lnTo>
                  <a:pt x="855" y="1036"/>
                </a:lnTo>
                <a:lnTo>
                  <a:pt x="847" y="1016"/>
                </a:lnTo>
                <a:lnTo>
                  <a:pt x="838" y="998"/>
                </a:lnTo>
                <a:lnTo>
                  <a:pt x="828" y="983"/>
                </a:lnTo>
                <a:lnTo>
                  <a:pt x="817" y="967"/>
                </a:lnTo>
                <a:lnTo>
                  <a:pt x="807" y="955"/>
                </a:lnTo>
                <a:lnTo>
                  <a:pt x="796" y="943"/>
                </a:lnTo>
                <a:lnTo>
                  <a:pt x="784" y="932"/>
                </a:lnTo>
                <a:lnTo>
                  <a:pt x="773" y="924"/>
                </a:lnTo>
                <a:lnTo>
                  <a:pt x="762" y="915"/>
                </a:lnTo>
                <a:lnTo>
                  <a:pt x="752" y="909"/>
                </a:lnTo>
                <a:lnTo>
                  <a:pt x="733" y="900"/>
                </a:lnTo>
                <a:lnTo>
                  <a:pt x="719" y="894"/>
                </a:lnTo>
                <a:lnTo>
                  <a:pt x="719" y="894"/>
                </a:lnTo>
                <a:lnTo>
                  <a:pt x="708" y="891"/>
                </a:lnTo>
                <a:lnTo>
                  <a:pt x="696" y="889"/>
                </a:lnTo>
                <a:lnTo>
                  <a:pt x="684" y="889"/>
                </a:lnTo>
                <a:lnTo>
                  <a:pt x="672" y="889"/>
                </a:lnTo>
                <a:lnTo>
                  <a:pt x="651" y="891"/>
                </a:lnTo>
                <a:lnTo>
                  <a:pt x="636" y="894"/>
                </a:lnTo>
                <a:lnTo>
                  <a:pt x="636" y="894"/>
                </a:lnTo>
                <a:lnTo>
                  <a:pt x="625" y="897"/>
                </a:lnTo>
                <a:lnTo>
                  <a:pt x="616" y="901"/>
                </a:lnTo>
                <a:lnTo>
                  <a:pt x="610" y="907"/>
                </a:lnTo>
                <a:lnTo>
                  <a:pt x="610" y="907"/>
                </a:lnTo>
                <a:lnTo>
                  <a:pt x="559" y="801"/>
                </a:lnTo>
                <a:lnTo>
                  <a:pt x="559" y="801"/>
                </a:lnTo>
                <a:lnTo>
                  <a:pt x="526" y="737"/>
                </a:lnTo>
                <a:lnTo>
                  <a:pt x="526" y="737"/>
                </a:lnTo>
                <a:lnTo>
                  <a:pt x="533" y="731"/>
                </a:lnTo>
                <a:lnTo>
                  <a:pt x="549" y="717"/>
                </a:lnTo>
                <a:lnTo>
                  <a:pt x="567" y="696"/>
                </a:lnTo>
                <a:lnTo>
                  <a:pt x="576" y="687"/>
                </a:lnTo>
                <a:lnTo>
                  <a:pt x="582" y="677"/>
                </a:lnTo>
                <a:lnTo>
                  <a:pt x="582" y="677"/>
                </a:lnTo>
                <a:lnTo>
                  <a:pt x="602" y="636"/>
                </a:lnTo>
                <a:lnTo>
                  <a:pt x="610" y="620"/>
                </a:lnTo>
                <a:lnTo>
                  <a:pt x="614" y="616"/>
                </a:lnTo>
                <a:lnTo>
                  <a:pt x="616" y="613"/>
                </a:lnTo>
                <a:lnTo>
                  <a:pt x="616" y="613"/>
                </a:lnTo>
                <a:lnTo>
                  <a:pt x="621" y="611"/>
                </a:lnTo>
                <a:lnTo>
                  <a:pt x="628" y="605"/>
                </a:lnTo>
                <a:lnTo>
                  <a:pt x="637" y="595"/>
                </a:lnTo>
                <a:lnTo>
                  <a:pt x="642" y="589"/>
                </a:lnTo>
                <a:lnTo>
                  <a:pt x="645" y="581"/>
                </a:lnTo>
                <a:lnTo>
                  <a:pt x="645" y="581"/>
                </a:lnTo>
                <a:lnTo>
                  <a:pt x="649" y="572"/>
                </a:lnTo>
                <a:lnTo>
                  <a:pt x="653" y="562"/>
                </a:lnTo>
                <a:lnTo>
                  <a:pt x="657" y="541"/>
                </a:lnTo>
                <a:lnTo>
                  <a:pt x="661" y="517"/>
                </a:lnTo>
                <a:lnTo>
                  <a:pt x="668" y="472"/>
                </a:lnTo>
                <a:lnTo>
                  <a:pt x="668" y="472"/>
                </a:lnTo>
                <a:lnTo>
                  <a:pt x="671" y="472"/>
                </a:lnTo>
                <a:lnTo>
                  <a:pt x="675" y="471"/>
                </a:lnTo>
                <a:lnTo>
                  <a:pt x="678" y="470"/>
                </a:lnTo>
                <a:lnTo>
                  <a:pt x="680" y="468"/>
                </a:lnTo>
                <a:lnTo>
                  <a:pt x="681" y="465"/>
                </a:lnTo>
                <a:lnTo>
                  <a:pt x="680" y="463"/>
                </a:lnTo>
                <a:lnTo>
                  <a:pt x="680" y="463"/>
                </a:lnTo>
                <a:lnTo>
                  <a:pt x="675" y="453"/>
                </a:lnTo>
                <a:lnTo>
                  <a:pt x="667" y="436"/>
                </a:lnTo>
                <a:lnTo>
                  <a:pt x="655" y="416"/>
                </a:lnTo>
                <a:lnTo>
                  <a:pt x="642" y="397"/>
                </a:lnTo>
                <a:lnTo>
                  <a:pt x="642" y="397"/>
                </a:lnTo>
                <a:lnTo>
                  <a:pt x="630" y="377"/>
                </a:lnTo>
                <a:lnTo>
                  <a:pt x="620" y="358"/>
                </a:lnTo>
                <a:lnTo>
                  <a:pt x="610" y="344"/>
                </a:lnTo>
                <a:lnTo>
                  <a:pt x="607" y="339"/>
                </a:lnTo>
                <a:lnTo>
                  <a:pt x="603" y="335"/>
                </a:lnTo>
                <a:lnTo>
                  <a:pt x="603" y="335"/>
                </a:lnTo>
                <a:lnTo>
                  <a:pt x="573" y="317"/>
                </a:lnTo>
                <a:lnTo>
                  <a:pt x="554" y="304"/>
                </a:lnTo>
                <a:lnTo>
                  <a:pt x="545" y="297"/>
                </a:lnTo>
                <a:lnTo>
                  <a:pt x="539" y="291"/>
                </a:lnTo>
                <a:lnTo>
                  <a:pt x="539" y="291"/>
                </a:lnTo>
                <a:lnTo>
                  <a:pt x="523" y="270"/>
                </a:lnTo>
                <a:lnTo>
                  <a:pt x="502" y="243"/>
                </a:lnTo>
                <a:lnTo>
                  <a:pt x="474" y="208"/>
                </a:lnTo>
                <a:lnTo>
                  <a:pt x="474" y="208"/>
                </a:lnTo>
                <a:lnTo>
                  <a:pt x="434" y="160"/>
                </a:lnTo>
                <a:lnTo>
                  <a:pt x="434" y="160"/>
                </a:lnTo>
                <a:lnTo>
                  <a:pt x="426" y="155"/>
                </a:lnTo>
                <a:lnTo>
                  <a:pt x="416" y="149"/>
                </a:lnTo>
                <a:lnTo>
                  <a:pt x="397" y="140"/>
                </a:lnTo>
                <a:lnTo>
                  <a:pt x="397" y="140"/>
                </a:lnTo>
                <a:lnTo>
                  <a:pt x="393" y="138"/>
                </a:lnTo>
                <a:lnTo>
                  <a:pt x="388" y="134"/>
                </a:lnTo>
                <a:lnTo>
                  <a:pt x="388" y="134"/>
                </a:lnTo>
                <a:lnTo>
                  <a:pt x="385" y="130"/>
                </a:lnTo>
                <a:lnTo>
                  <a:pt x="381" y="120"/>
                </a:lnTo>
                <a:lnTo>
                  <a:pt x="376" y="110"/>
                </a:lnTo>
                <a:lnTo>
                  <a:pt x="372" y="105"/>
                </a:lnTo>
                <a:lnTo>
                  <a:pt x="372" y="105"/>
                </a:lnTo>
                <a:lnTo>
                  <a:pt x="371" y="104"/>
                </a:lnTo>
                <a:lnTo>
                  <a:pt x="369" y="101"/>
                </a:lnTo>
                <a:lnTo>
                  <a:pt x="366" y="93"/>
                </a:lnTo>
                <a:lnTo>
                  <a:pt x="366" y="93"/>
                </a:lnTo>
                <a:lnTo>
                  <a:pt x="361" y="84"/>
                </a:lnTo>
                <a:lnTo>
                  <a:pt x="357" y="71"/>
                </a:lnTo>
                <a:lnTo>
                  <a:pt x="357" y="71"/>
                </a:lnTo>
                <a:lnTo>
                  <a:pt x="355" y="67"/>
                </a:lnTo>
                <a:lnTo>
                  <a:pt x="354" y="65"/>
                </a:lnTo>
                <a:lnTo>
                  <a:pt x="355" y="59"/>
                </a:lnTo>
                <a:lnTo>
                  <a:pt x="354" y="57"/>
                </a:lnTo>
                <a:lnTo>
                  <a:pt x="353" y="54"/>
                </a:lnTo>
                <a:lnTo>
                  <a:pt x="349" y="51"/>
                </a:lnTo>
                <a:lnTo>
                  <a:pt x="343" y="48"/>
                </a:lnTo>
                <a:lnTo>
                  <a:pt x="343" y="48"/>
                </a:lnTo>
                <a:lnTo>
                  <a:pt x="332" y="42"/>
                </a:lnTo>
                <a:lnTo>
                  <a:pt x="325" y="37"/>
                </a:lnTo>
                <a:lnTo>
                  <a:pt x="322" y="32"/>
                </a:lnTo>
                <a:lnTo>
                  <a:pt x="320" y="30"/>
                </a:lnTo>
                <a:lnTo>
                  <a:pt x="320" y="30"/>
                </a:lnTo>
                <a:lnTo>
                  <a:pt x="320" y="26"/>
                </a:lnTo>
                <a:lnTo>
                  <a:pt x="320" y="24"/>
                </a:lnTo>
                <a:lnTo>
                  <a:pt x="317" y="21"/>
                </a:lnTo>
                <a:lnTo>
                  <a:pt x="311" y="20"/>
                </a:lnTo>
                <a:lnTo>
                  <a:pt x="311" y="20"/>
                </a:lnTo>
                <a:lnTo>
                  <a:pt x="298" y="19"/>
                </a:lnTo>
                <a:lnTo>
                  <a:pt x="292" y="20"/>
                </a:lnTo>
                <a:lnTo>
                  <a:pt x="292" y="20"/>
                </a:lnTo>
                <a:lnTo>
                  <a:pt x="284" y="19"/>
                </a:lnTo>
                <a:lnTo>
                  <a:pt x="281" y="18"/>
                </a:lnTo>
                <a:lnTo>
                  <a:pt x="280" y="18"/>
                </a:lnTo>
                <a:lnTo>
                  <a:pt x="280" y="16"/>
                </a:lnTo>
                <a:lnTo>
                  <a:pt x="280" y="16"/>
                </a:lnTo>
                <a:lnTo>
                  <a:pt x="281" y="14"/>
                </a:lnTo>
                <a:lnTo>
                  <a:pt x="283" y="13"/>
                </a:lnTo>
                <a:lnTo>
                  <a:pt x="283" y="12"/>
                </a:lnTo>
                <a:lnTo>
                  <a:pt x="282" y="10"/>
                </a:lnTo>
                <a:lnTo>
                  <a:pt x="276" y="10"/>
                </a:lnTo>
                <a:lnTo>
                  <a:pt x="276" y="10"/>
                </a:lnTo>
                <a:lnTo>
                  <a:pt x="263" y="10"/>
                </a:lnTo>
                <a:lnTo>
                  <a:pt x="257" y="10"/>
                </a:lnTo>
                <a:lnTo>
                  <a:pt x="257" y="10"/>
                </a:lnTo>
                <a:lnTo>
                  <a:pt x="251" y="9"/>
                </a:lnTo>
                <a:lnTo>
                  <a:pt x="251" y="10"/>
                </a:lnTo>
                <a:lnTo>
                  <a:pt x="251" y="10"/>
                </a:lnTo>
                <a:lnTo>
                  <a:pt x="247" y="9"/>
                </a:lnTo>
                <a:lnTo>
                  <a:pt x="245" y="8"/>
                </a:lnTo>
                <a:lnTo>
                  <a:pt x="243" y="7"/>
                </a:lnTo>
                <a:lnTo>
                  <a:pt x="243" y="7"/>
                </a:lnTo>
                <a:lnTo>
                  <a:pt x="242" y="4"/>
                </a:lnTo>
                <a:lnTo>
                  <a:pt x="237" y="2"/>
                </a:lnTo>
                <a:lnTo>
                  <a:pt x="231" y="0"/>
                </a:lnTo>
                <a:lnTo>
                  <a:pt x="228" y="0"/>
                </a:lnTo>
                <a:lnTo>
                  <a:pt x="224" y="1"/>
                </a:lnTo>
                <a:lnTo>
                  <a:pt x="224" y="1"/>
                </a:lnTo>
                <a:lnTo>
                  <a:pt x="219" y="2"/>
                </a:lnTo>
                <a:lnTo>
                  <a:pt x="217" y="4"/>
                </a:lnTo>
                <a:lnTo>
                  <a:pt x="215" y="6"/>
                </a:lnTo>
                <a:lnTo>
                  <a:pt x="211" y="7"/>
                </a:lnTo>
                <a:lnTo>
                  <a:pt x="211" y="7"/>
                </a:lnTo>
                <a:lnTo>
                  <a:pt x="207" y="8"/>
                </a:lnTo>
                <a:lnTo>
                  <a:pt x="205" y="8"/>
                </a:lnTo>
                <a:lnTo>
                  <a:pt x="204" y="8"/>
                </a:lnTo>
                <a:lnTo>
                  <a:pt x="201" y="10"/>
                </a:lnTo>
                <a:lnTo>
                  <a:pt x="201" y="10"/>
                </a:lnTo>
                <a:lnTo>
                  <a:pt x="195" y="20"/>
                </a:lnTo>
                <a:lnTo>
                  <a:pt x="195" y="20"/>
                </a:lnTo>
                <a:lnTo>
                  <a:pt x="176" y="61"/>
                </a:lnTo>
                <a:lnTo>
                  <a:pt x="176" y="61"/>
                </a:lnTo>
                <a:lnTo>
                  <a:pt x="165" y="84"/>
                </a:lnTo>
                <a:lnTo>
                  <a:pt x="160" y="96"/>
                </a:lnTo>
                <a:lnTo>
                  <a:pt x="160" y="101"/>
                </a:lnTo>
                <a:lnTo>
                  <a:pt x="160" y="105"/>
                </a:lnTo>
                <a:lnTo>
                  <a:pt x="160" y="105"/>
                </a:lnTo>
                <a:lnTo>
                  <a:pt x="163" y="115"/>
                </a:lnTo>
                <a:lnTo>
                  <a:pt x="166" y="122"/>
                </a:lnTo>
                <a:lnTo>
                  <a:pt x="172" y="134"/>
                </a:lnTo>
                <a:lnTo>
                  <a:pt x="172" y="134"/>
                </a:lnTo>
                <a:lnTo>
                  <a:pt x="176" y="138"/>
                </a:lnTo>
                <a:lnTo>
                  <a:pt x="178" y="139"/>
                </a:lnTo>
                <a:lnTo>
                  <a:pt x="180" y="142"/>
                </a:lnTo>
                <a:lnTo>
                  <a:pt x="180" y="148"/>
                </a:lnTo>
                <a:lnTo>
                  <a:pt x="180" y="148"/>
                </a:lnTo>
                <a:lnTo>
                  <a:pt x="178" y="155"/>
                </a:lnTo>
                <a:lnTo>
                  <a:pt x="178" y="161"/>
                </a:lnTo>
                <a:lnTo>
                  <a:pt x="180" y="166"/>
                </a:lnTo>
                <a:lnTo>
                  <a:pt x="182" y="169"/>
                </a:lnTo>
                <a:lnTo>
                  <a:pt x="182" y="169"/>
                </a:lnTo>
                <a:lnTo>
                  <a:pt x="187" y="175"/>
                </a:lnTo>
                <a:lnTo>
                  <a:pt x="189" y="179"/>
                </a:lnTo>
                <a:lnTo>
                  <a:pt x="189" y="179"/>
                </a:lnTo>
                <a:lnTo>
                  <a:pt x="187" y="182"/>
                </a:lnTo>
                <a:lnTo>
                  <a:pt x="183" y="192"/>
                </a:lnTo>
                <a:lnTo>
                  <a:pt x="181" y="198"/>
                </a:lnTo>
                <a:lnTo>
                  <a:pt x="180" y="205"/>
                </a:lnTo>
                <a:lnTo>
                  <a:pt x="181" y="213"/>
                </a:lnTo>
                <a:lnTo>
                  <a:pt x="182" y="221"/>
                </a:lnTo>
                <a:lnTo>
                  <a:pt x="195" y="252"/>
                </a:lnTo>
                <a:lnTo>
                  <a:pt x="195" y="252"/>
                </a:lnTo>
                <a:lnTo>
                  <a:pt x="146" y="353"/>
                </a:lnTo>
                <a:lnTo>
                  <a:pt x="111" y="424"/>
                </a:lnTo>
                <a:lnTo>
                  <a:pt x="93" y="460"/>
                </a:lnTo>
                <a:lnTo>
                  <a:pt x="93" y="460"/>
                </a:lnTo>
                <a:lnTo>
                  <a:pt x="88" y="469"/>
                </a:lnTo>
                <a:lnTo>
                  <a:pt x="82" y="481"/>
                </a:lnTo>
                <a:lnTo>
                  <a:pt x="77" y="492"/>
                </a:lnTo>
                <a:lnTo>
                  <a:pt x="74" y="498"/>
                </a:lnTo>
                <a:lnTo>
                  <a:pt x="74" y="498"/>
                </a:lnTo>
                <a:lnTo>
                  <a:pt x="71" y="499"/>
                </a:lnTo>
                <a:lnTo>
                  <a:pt x="68" y="500"/>
                </a:lnTo>
                <a:lnTo>
                  <a:pt x="61" y="501"/>
                </a:lnTo>
                <a:lnTo>
                  <a:pt x="51" y="501"/>
                </a:lnTo>
                <a:lnTo>
                  <a:pt x="51" y="501"/>
                </a:lnTo>
                <a:lnTo>
                  <a:pt x="41" y="500"/>
                </a:lnTo>
                <a:lnTo>
                  <a:pt x="28" y="498"/>
                </a:lnTo>
                <a:lnTo>
                  <a:pt x="28" y="498"/>
                </a:lnTo>
                <a:lnTo>
                  <a:pt x="27" y="499"/>
                </a:lnTo>
                <a:lnTo>
                  <a:pt x="26" y="500"/>
                </a:lnTo>
                <a:lnTo>
                  <a:pt x="24" y="504"/>
                </a:lnTo>
                <a:lnTo>
                  <a:pt x="22" y="511"/>
                </a:lnTo>
                <a:lnTo>
                  <a:pt x="22" y="511"/>
                </a:lnTo>
                <a:lnTo>
                  <a:pt x="21" y="512"/>
                </a:lnTo>
                <a:lnTo>
                  <a:pt x="20" y="511"/>
                </a:lnTo>
                <a:lnTo>
                  <a:pt x="18" y="513"/>
                </a:lnTo>
                <a:lnTo>
                  <a:pt x="16" y="521"/>
                </a:lnTo>
                <a:lnTo>
                  <a:pt x="16" y="521"/>
                </a:lnTo>
                <a:lnTo>
                  <a:pt x="14" y="530"/>
                </a:lnTo>
                <a:lnTo>
                  <a:pt x="12" y="537"/>
                </a:lnTo>
                <a:lnTo>
                  <a:pt x="12" y="542"/>
                </a:lnTo>
                <a:lnTo>
                  <a:pt x="22" y="552"/>
                </a:lnTo>
                <a:lnTo>
                  <a:pt x="22" y="552"/>
                </a:lnTo>
                <a:lnTo>
                  <a:pt x="23" y="557"/>
                </a:lnTo>
                <a:lnTo>
                  <a:pt x="24" y="562"/>
                </a:lnTo>
                <a:lnTo>
                  <a:pt x="28" y="565"/>
                </a:lnTo>
                <a:lnTo>
                  <a:pt x="28" y="565"/>
                </a:lnTo>
                <a:lnTo>
                  <a:pt x="32" y="566"/>
                </a:lnTo>
                <a:lnTo>
                  <a:pt x="38" y="566"/>
                </a:lnTo>
                <a:lnTo>
                  <a:pt x="52" y="564"/>
                </a:lnTo>
                <a:lnTo>
                  <a:pt x="70" y="559"/>
                </a:lnTo>
                <a:lnTo>
                  <a:pt x="103" y="559"/>
                </a:lnTo>
                <a:lnTo>
                  <a:pt x="112" y="546"/>
                </a:lnTo>
                <a:lnTo>
                  <a:pt x="170" y="571"/>
                </a:lnTo>
                <a:lnTo>
                  <a:pt x="180" y="575"/>
                </a:lnTo>
                <a:lnTo>
                  <a:pt x="180" y="575"/>
                </a:lnTo>
                <a:lnTo>
                  <a:pt x="180" y="581"/>
                </a:lnTo>
                <a:lnTo>
                  <a:pt x="181" y="586"/>
                </a:lnTo>
                <a:lnTo>
                  <a:pt x="182" y="590"/>
                </a:lnTo>
                <a:lnTo>
                  <a:pt x="182" y="590"/>
                </a:lnTo>
                <a:lnTo>
                  <a:pt x="187" y="595"/>
                </a:lnTo>
                <a:lnTo>
                  <a:pt x="192" y="599"/>
                </a:lnTo>
                <a:lnTo>
                  <a:pt x="199" y="604"/>
                </a:lnTo>
                <a:lnTo>
                  <a:pt x="163" y="840"/>
                </a:lnTo>
                <a:lnTo>
                  <a:pt x="157" y="853"/>
                </a:lnTo>
                <a:lnTo>
                  <a:pt x="138" y="872"/>
                </a:lnTo>
                <a:lnTo>
                  <a:pt x="138" y="872"/>
                </a:lnTo>
                <a:lnTo>
                  <a:pt x="132" y="868"/>
                </a:lnTo>
                <a:lnTo>
                  <a:pt x="124" y="866"/>
                </a:lnTo>
                <a:lnTo>
                  <a:pt x="115" y="865"/>
                </a:lnTo>
                <a:lnTo>
                  <a:pt x="104" y="864"/>
                </a:lnTo>
                <a:lnTo>
                  <a:pt x="91" y="866"/>
                </a:lnTo>
                <a:lnTo>
                  <a:pt x="83" y="867"/>
                </a:lnTo>
                <a:lnTo>
                  <a:pt x="76" y="870"/>
                </a:lnTo>
                <a:lnTo>
                  <a:pt x="68" y="873"/>
                </a:lnTo>
                <a:lnTo>
                  <a:pt x="61" y="878"/>
                </a:lnTo>
                <a:lnTo>
                  <a:pt x="61" y="878"/>
                </a:lnTo>
                <a:lnTo>
                  <a:pt x="53" y="884"/>
                </a:lnTo>
                <a:lnTo>
                  <a:pt x="46" y="890"/>
                </a:lnTo>
                <a:lnTo>
                  <a:pt x="39" y="897"/>
                </a:lnTo>
                <a:lnTo>
                  <a:pt x="33" y="906"/>
                </a:lnTo>
                <a:lnTo>
                  <a:pt x="27" y="914"/>
                </a:lnTo>
                <a:lnTo>
                  <a:pt x="21" y="924"/>
                </a:lnTo>
                <a:lnTo>
                  <a:pt x="16" y="935"/>
                </a:lnTo>
                <a:lnTo>
                  <a:pt x="12" y="945"/>
                </a:lnTo>
                <a:lnTo>
                  <a:pt x="9" y="956"/>
                </a:lnTo>
                <a:lnTo>
                  <a:pt x="5" y="968"/>
                </a:lnTo>
                <a:lnTo>
                  <a:pt x="3" y="982"/>
                </a:lnTo>
                <a:lnTo>
                  <a:pt x="2" y="995"/>
                </a:lnTo>
                <a:lnTo>
                  <a:pt x="0" y="1008"/>
                </a:lnTo>
                <a:lnTo>
                  <a:pt x="0" y="1021"/>
                </a:lnTo>
                <a:lnTo>
                  <a:pt x="2" y="1036"/>
                </a:lnTo>
                <a:lnTo>
                  <a:pt x="3" y="1050"/>
                </a:lnTo>
                <a:lnTo>
                  <a:pt x="3" y="1050"/>
                </a:lnTo>
                <a:lnTo>
                  <a:pt x="5" y="1065"/>
                </a:lnTo>
                <a:lnTo>
                  <a:pt x="9" y="1079"/>
                </a:lnTo>
                <a:lnTo>
                  <a:pt x="12" y="1093"/>
                </a:lnTo>
                <a:lnTo>
                  <a:pt x="17" y="1107"/>
                </a:lnTo>
                <a:lnTo>
                  <a:pt x="22" y="1120"/>
                </a:lnTo>
                <a:lnTo>
                  <a:pt x="28" y="1132"/>
                </a:lnTo>
                <a:lnTo>
                  <a:pt x="34" y="1144"/>
                </a:lnTo>
                <a:lnTo>
                  <a:pt x="41" y="1155"/>
                </a:lnTo>
                <a:lnTo>
                  <a:pt x="49" y="1166"/>
                </a:lnTo>
                <a:lnTo>
                  <a:pt x="56" y="1175"/>
                </a:lnTo>
                <a:lnTo>
                  <a:pt x="64" y="1185"/>
                </a:lnTo>
                <a:lnTo>
                  <a:pt x="71" y="1192"/>
                </a:lnTo>
                <a:lnTo>
                  <a:pt x="80" y="1199"/>
                </a:lnTo>
                <a:lnTo>
                  <a:pt x="88" y="1205"/>
                </a:lnTo>
                <a:lnTo>
                  <a:pt x="97" y="1210"/>
                </a:lnTo>
                <a:lnTo>
                  <a:pt x="105" y="1213"/>
                </a:lnTo>
                <a:lnTo>
                  <a:pt x="105" y="1213"/>
                </a:lnTo>
                <a:lnTo>
                  <a:pt x="122" y="1217"/>
                </a:lnTo>
                <a:lnTo>
                  <a:pt x="139" y="1220"/>
                </a:lnTo>
                <a:lnTo>
                  <a:pt x="156" y="1220"/>
                </a:lnTo>
                <a:lnTo>
                  <a:pt x="163" y="1219"/>
                </a:lnTo>
                <a:lnTo>
                  <a:pt x="171" y="1217"/>
                </a:lnTo>
                <a:lnTo>
                  <a:pt x="178" y="1215"/>
                </a:lnTo>
                <a:lnTo>
                  <a:pt x="187" y="1211"/>
                </a:lnTo>
                <a:lnTo>
                  <a:pt x="194" y="1207"/>
                </a:lnTo>
                <a:lnTo>
                  <a:pt x="201" y="1202"/>
                </a:lnTo>
                <a:lnTo>
                  <a:pt x="209" y="1196"/>
                </a:lnTo>
                <a:lnTo>
                  <a:pt x="215" y="1188"/>
                </a:lnTo>
                <a:lnTo>
                  <a:pt x="222" y="1180"/>
                </a:lnTo>
                <a:lnTo>
                  <a:pt x="228" y="1172"/>
                </a:lnTo>
                <a:lnTo>
                  <a:pt x="228" y="1172"/>
                </a:lnTo>
                <a:lnTo>
                  <a:pt x="234" y="1162"/>
                </a:lnTo>
                <a:lnTo>
                  <a:pt x="239" y="1151"/>
                </a:lnTo>
                <a:lnTo>
                  <a:pt x="242" y="1140"/>
                </a:lnTo>
                <a:lnTo>
                  <a:pt x="246" y="1128"/>
                </a:lnTo>
                <a:lnTo>
                  <a:pt x="248" y="1116"/>
                </a:lnTo>
                <a:lnTo>
                  <a:pt x="251" y="1104"/>
                </a:lnTo>
                <a:lnTo>
                  <a:pt x="252" y="1079"/>
                </a:lnTo>
                <a:lnTo>
                  <a:pt x="252" y="1054"/>
                </a:lnTo>
                <a:lnTo>
                  <a:pt x="248" y="1028"/>
                </a:lnTo>
                <a:lnTo>
                  <a:pt x="243" y="1006"/>
                </a:lnTo>
                <a:lnTo>
                  <a:pt x="237" y="983"/>
                </a:lnTo>
                <a:lnTo>
                  <a:pt x="237" y="983"/>
                </a:lnTo>
                <a:lnTo>
                  <a:pt x="230" y="965"/>
                </a:lnTo>
                <a:lnTo>
                  <a:pt x="223" y="949"/>
                </a:lnTo>
                <a:lnTo>
                  <a:pt x="216" y="937"/>
                </a:lnTo>
                <a:lnTo>
                  <a:pt x="209" y="927"/>
                </a:lnTo>
                <a:lnTo>
                  <a:pt x="204" y="920"/>
                </a:lnTo>
                <a:lnTo>
                  <a:pt x="199" y="917"/>
                </a:lnTo>
                <a:lnTo>
                  <a:pt x="195" y="913"/>
                </a:lnTo>
                <a:lnTo>
                  <a:pt x="195" y="913"/>
                </a:lnTo>
                <a:lnTo>
                  <a:pt x="197" y="912"/>
                </a:lnTo>
                <a:lnTo>
                  <a:pt x="199" y="906"/>
                </a:lnTo>
                <a:lnTo>
                  <a:pt x="201" y="896"/>
                </a:lnTo>
                <a:lnTo>
                  <a:pt x="203" y="889"/>
                </a:lnTo>
                <a:lnTo>
                  <a:pt x="201" y="882"/>
                </a:lnTo>
                <a:lnTo>
                  <a:pt x="201" y="882"/>
                </a:lnTo>
                <a:lnTo>
                  <a:pt x="201" y="873"/>
                </a:lnTo>
                <a:lnTo>
                  <a:pt x="199" y="866"/>
                </a:lnTo>
                <a:lnTo>
                  <a:pt x="195" y="856"/>
                </a:lnTo>
                <a:lnTo>
                  <a:pt x="192" y="852"/>
                </a:lnTo>
                <a:lnTo>
                  <a:pt x="189" y="849"/>
                </a:lnTo>
                <a:lnTo>
                  <a:pt x="189" y="849"/>
                </a:lnTo>
                <a:lnTo>
                  <a:pt x="189" y="847"/>
                </a:lnTo>
                <a:lnTo>
                  <a:pt x="193" y="843"/>
                </a:lnTo>
                <a:lnTo>
                  <a:pt x="199" y="836"/>
                </a:lnTo>
                <a:lnTo>
                  <a:pt x="199" y="814"/>
                </a:lnTo>
                <a:close/>
                <a:moveTo>
                  <a:pt x="215" y="399"/>
                </a:moveTo>
                <a:lnTo>
                  <a:pt x="215" y="399"/>
                </a:lnTo>
                <a:lnTo>
                  <a:pt x="211" y="424"/>
                </a:lnTo>
                <a:lnTo>
                  <a:pt x="209" y="445"/>
                </a:lnTo>
                <a:lnTo>
                  <a:pt x="205" y="460"/>
                </a:lnTo>
                <a:lnTo>
                  <a:pt x="205" y="460"/>
                </a:lnTo>
                <a:lnTo>
                  <a:pt x="203" y="472"/>
                </a:lnTo>
                <a:lnTo>
                  <a:pt x="201" y="486"/>
                </a:lnTo>
                <a:lnTo>
                  <a:pt x="201" y="499"/>
                </a:lnTo>
                <a:lnTo>
                  <a:pt x="201" y="507"/>
                </a:lnTo>
                <a:lnTo>
                  <a:pt x="201" y="507"/>
                </a:lnTo>
                <a:lnTo>
                  <a:pt x="205" y="515"/>
                </a:lnTo>
                <a:lnTo>
                  <a:pt x="209" y="524"/>
                </a:lnTo>
                <a:lnTo>
                  <a:pt x="215" y="536"/>
                </a:lnTo>
                <a:lnTo>
                  <a:pt x="215" y="536"/>
                </a:lnTo>
                <a:lnTo>
                  <a:pt x="215" y="542"/>
                </a:lnTo>
                <a:lnTo>
                  <a:pt x="215" y="546"/>
                </a:lnTo>
                <a:lnTo>
                  <a:pt x="195" y="546"/>
                </a:lnTo>
                <a:lnTo>
                  <a:pt x="195" y="546"/>
                </a:lnTo>
                <a:lnTo>
                  <a:pt x="195" y="545"/>
                </a:lnTo>
                <a:lnTo>
                  <a:pt x="194" y="541"/>
                </a:lnTo>
                <a:lnTo>
                  <a:pt x="191" y="537"/>
                </a:lnTo>
                <a:lnTo>
                  <a:pt x="188" y="536"/>
                </a:lnTo>
                <a:lnTo>
                  <a:pt x="186" y="536"/>
                </a:lnTo>
                <a:lnTo>
                  <a:pt x="186" y="536"/>
                </a:lnTo>
                <a:lnTo>
                  <a:pt x="178" y="537"/>
                </a:lnTo>
                <a:lnTo>
                  <a:pt x="176" y="537"/>
                </a:lnTo>
                <a:lnTo>
                  <a:pt x="176" y="540"/>
                </a:lnTo>
                <a:lnTo>
                  <a:pt x="176" y="540"/>
                </a:lnTo>
                <a:lnTo>
                  <a:pt x="176" y="541"/>
                </a:lnTo>
                <a:lnTo>
                  <a:pt x="175" y="541"/>
                </a:lnTo>
                <a:lnTo>
                  <a:pt x="172" y="542"/>
                </a:lnTo>
                <a:lnTo>
                  <a:pt x="169" y="542"/>
                </a:lnTo>
                <a:lnTo>
                  <a:pt x="166" y="542"/>
                </a:lnTo>
                <a:lnTo>
                  <a:pt x="166" y="542"/>
                </a:lnTo>
                <a:lnTo>
                  <a:pt x="164" y="548"/>
                </a:lnTo>
                <a:lnTo>
                  <a:pt x="163" y="552"/>
                </a:lnTo>
                <a:lnTo>
                  <a:pt x="163" y="552"/>
                </a:lnTo>
                <a:lnTo>
                  <a:pt x="152" y="542"/>
                </a:lnTo>
                <a:lnTo>
                  <a:pt x="141" y="534"/>
                </a:lnTo>
                <a:lnTo>
                  <a:pt x="128" y="534"/>
                </a:lnTo>
                <a:lnTo>
                  <a:pt x="128" y="534"/>
                </a:lnTo>
                <a:lnTo>
                  <a:pt x="134" y="521"/>
                </a:lnTo>
                <a:lnTo>
                  <a:pt x="151" y="492"/>
                </a:lnTo>
                <a:lnTo>
                  <a:pt x="151" y="492"/>
                </a:lnTo>
                <a:lnTo>
                  <a:pt x="166" y="468"/>
                </a:lnTo>
                <a:lnTo>
                  <a:pt x="187" y="438"/>
                </a:lnTo>
                <a:lnTo>
                  <a:pt x="215" y="399"/>
                </a:lnTo>
                <a:lnTo>
                  <a:pt x="215" y="399"/>
                </a:lnTo>
                <a:close/>
                <a:moveTo>
                  <a:pt x="455" y="623"/>
                </a:moveTo>
                <a:lnTo>
                  <a:pt x="455" y="623"/>
                </a:lnTo>
                <a:lnTo>
                  <a:pt x="446" y="654"/>
                </a:lnTo>
                <a:lnTo>
                  <a:pt x="437" y="678"/>
                </a:lnTo>
                <a:lnTo>
                  <a:pt x="434" y="688"/>
                </a:lnTo>
                <a:lnTo>
                  <a:pt x="430" y="693"/>
                </a:lnTo>
                <a:lnTo>
                  <a:pt x="430" y="693"/>
                </a:lnTo>
                <a:lnTo>
                  <a:pt x="428" y="696"/>
                </a:lnTo>
                <a:lnTo>
                  <a:pt x="426" y="701"/>
                </a:lnTo>
                <a:lnTo>
                  <a:pt x="423" y="714"/>
                </a:lnTo>
                <a:lnTo>
                  <a:pt x="419" y="730"/>
                </a:lnTo>
                <a:lnTo>
                  <a:pt x="417" y="747"/>
                </a:lnTo>
                <a:lnTo>
                  <a:pt x="417" y="747"/>
                </a:lnTo>
                <a:lnTo>
                  <a:pt x="417" y="756"/>
                </a:lnTo>
                <a:lnTo>
                  <a:pt x="418" y="765"/>
                </a:lnTo>
                <a:lnTo>
                  <a:pt x="419" y="773"/>
                </a:lnTo>
                <a:lnTo>
                  <a:pt x="420" y="781"/>
                </a:lnTo>
                <a:lnTo>
                  <a:pt x="425" y="791"/>
                </a:lnTo>
                <a:lnTo>
                  <a:pt x="426" y="795"/>
                </a:lnTo>
                <a:lnTo>
                  <a:pt x="397" y="795"/>
                </a:lnTo>
                <a:lnTo>
                  <a:pt x="397" y="795"/>
                </a:lnTo>
                <a:lnTo>
                  <a:pt x="396" y="793"/>
                </a:lnTo>
                <a:lnTo>
                  <a:pt x="393" y="784"/>
                </a:lnTo>
                <a:lnTo>
                  <a:pt x="390" y="771"/>
                </a:lnTo>
                <a:lnTo>
                  <a:pt x="389" y="762"/>
                </a:lnTo>
                <a:lnTo>
                  <a:pt x="388" y="754"/>
                </a:lnTo>
                <a:lnTo>
                  <a:pt x="388" y="754"/>
                </a:lnTo>
                <a:lnTo>
                  <a:pt x="387" y="741"/>
                </a:lnTo>
                <a:lnTo>
                  <a:pt x="382" y="725"/>
                </a:lnTo>
                <a:lnTo>
                  <a:pt x="376" y="707"/>
                </a:lnTo>
                <a:lnTo>
                  <a:pt x="369" y="689"/>
                </a:lnTo>
                <a:lnTo>
                  <a:pt x="355" y="658"/>
                </a:lnTo>
                <a:lnTo>
                  <a:pt x="349" y="645"/>
                </a:lnTo>
                <a:lnTo>
                  <a:pt x="349" y="645"/>
                </a:lnTo>
                <a:lnTo>
                  <a:pt x="366" y="645"/>
                </a:lnTo>
                <a:lnTo>
                  <a:pt x="388" y="645"/>
                </a:lnTo>
                <a:lnTo>
                  <a:pt x="388" y="645"/>
                </a:lnTo>
                <a:lnTo>
                  <a:pt x="394" y="645"/>
                </a:lnTo>
                <a:lnTo>
                  <a:pt x="402" y="642"/>
                </a:lnTo>
                <a:lnTo>
                  <a:pt x="425" y="634"/>
                </a:lnTo>
                <a:lnTo>
                  <a:pt x="455" y="623"/>
                </a:lnTo>
                <a:lnTo>
                  <a:pt x="455" y="623"/>
                </a:lnTo>
                <a:close/>
                <a:moveTo>
                  <a:pt x="234" y="598"/>
                </a:moveTo>
                <a:lnTo>
                  <a:pt x="247" y="604"/>
                </a:lnTo>
                <a:lnTo>
                  <a:pt x="247" y="604"/>
                </a:lnTo>
                <a:lnTo>
                  <a:pt x="245" y="610"/>
                </a:lnTo>
                <a:lnTo>
                  <a:pt x="243" y="613"/>
                </a:lnTo>
                <a:lnTo>
                  <a:pt x="243" y="616"/>
                </a:lnTo>
                <a:lnTo>
                  <a:pt x="243" y="616"/>
                </a:lnTo>
                <a:lnTo>
                  <a:pt x="245" y="629"/>
                </a:lnTo>
                <a:lnTo>
                  <a:pt x="247" y="645"/>
                </a:lnTo>
                <a:lnTo>
                  <a:pt x="247" y="645"/>
                </a:lnTo>
                <a:lnTo>
                  <a:pt x="260" y="693"/>
                </a:lnTo>
                <a:lnTo>
                  <a:pt x="228" y="654"/>
                </a:lnTo>
                <a:lnTo>
                  <a:pt x="228" y="654"/>
                </a:lnTo>
                <a:lnTo>
                  <a:pt x="227" y="648"/>
                </a:lnTo>
                <a:lnTo>
                  <a:pt x="227" y="642"/>
                </a:lnTo>
                <a:lnTo>
                  <a:pt x="228" y="635"/>
                </a:lnTo>
                <a:lnTo>
                  <a:pt x="228" y="635"/>
                </a:lnTo>
                <a:lnTo>
                  <a:pt x="228" y="629"/>
                </a:lnTo>
                <a:lnTo>
                  <a:pt x="227" y="623"/>
                </a:lnTo>
                <a:lnTo>
                  <a:pt x="224" y="616"/>
                </a:lnTo>
                <a:lnTo>
                  <a:pt x="224" y="616"/>
                </a:lnTo>
                <a:lnTo>
                  <a:pt x="225" y="614"/>
                </a:lnTo>
                <a:lnTo>
                  <a:pt x="227" y="613"/>
                </a:lnTo>
                <a:lnTo>
                  <a:pt x="228" y="612"/>
                </a:lnTo>
                <a:lnTo>
                  <a:pt x="228" y="610"/>
                </a:lnTo>
                <a:lnTo>
                  <a:pt x="228" y="610"/>
                </a:lnTo>
                <a:lnTo>
                  <a:pt x="228" y="607"/>
                </a:lnTo>
                <a:lnTo>
                  <a:pt x="230" y="602"/>
                </a:lnTo>
                <a:lnTo>
                  <a:pt x="234" y="598"/>
                </a:lnTo>
                <a:lnTo>
                  <a:pt x="234" y="598"/>
                </a:lnTo>
                <a:close/>
                <a:moveTo>
                  <a:pt x="221" y="696"/>
                </a:moveTo>
                <a:lnTo>
                  <a:pt x="257" y="728"/>
                </a:lnTo>
                <a:lnTo>
                  <a:pt x="257" y="728"/>
                </a:lnTo>
                <a:lnTo>
                  <a:pt x="260" y="734"/>
                </a:lnTo>
                <a:lnTo>
                  <a:pt x="263" y="737"/>
                </a:lnTo>
                <a:lnTo>
                  <a:pt x="280" y="760"/>
                </a:lnTo>
                <a:lnTo>
                  <a:pt x="280" y="760"/>
                </a:lnTo>
                <a:lnTo>
                  <a:pt x="282" y="785"/>
                </a:lnTo>
                <a:lnTo>
                  <a:pt x="282" y="785"/>
                </a:lnTo>
                <a:lnTo>
                  <a:pt x="284" y="789"/>
                </a:lnTo>
                <a:lnTo>
                  <a:pt x="288" y="793"/>
                </a:lnTo>
                <a:lnTo>
                  <a:pt x="300" y="806"/>
                </a:lnTo>
                <a:lnTo>
                  <a:pt x="328" y="830"/>
                </a:lnTo>
                <a:lnTo>
                  <a:pt x="328" y="830"/>
                </a:lnTo>
                <a:lnTo>
                  <a:pt x="336" y="837"/>
                </a:lnTo>
                <a:lnTo>
                  <a:pt x="343" y="842"/>
                </a:lnTo>
                <a:lnTo>
                  <a:pt x="349" y="844"/>
                </a:lnTo>
                <a:lnTo>
                  <a:pt x="353" y="846"/>
                </a:lnTo>
                <a:lnTo>
                  <a:pt x="353" y="846"/>
                </a:lnTo>
                <a:lnTo>
                  <a:pt x="354" y="848"/>
                </a:lnTo>
                <a:lnTo>
                  <a:pt x="354" y="850"/>
                </a:lnTo>
                <a:lnTo>
                  <a:pt x="353" y="854"/>
                </a:lnTo>
                <a:lnTo>
                  <a:pt x="353" y="859"/>
                </a:lnTo>
                <a:lnTo>
                  <a:pt x="353" y="859"/>
                </a:lnTo>
                <a:lnTo>
                  <a:pt x="353" y="861"/>
                </a:lnTo>
                <a:lnTo>
                  <a:pt x="352" y="864"/>
                </a:lnTo>
                <a:lnTo>
                  <a:pt x="348" y="867"/>
                </a:lnTo>
                <a:lnTo>
                  <a:pt x="340" y="874"/>
                </a:lnTo>
                <a:lnTo>
                  <a:pt x="340" y="874"/>
                </a:lnTo>
                <a:lnTo>
                  <a:pt x="329" y="886"/>
                </a:lnTo>
                <a:lnTo>
                  <a:pt x="320" y="894"/>
                </a:lnTo>
                <a:lnTo>
                  <a:pt x="205" y="782"/>
                </a:lnTo>
                <a:lnTo>
                  <a:pt x="221" y="696"/>
                </a:lnTo>
                <a:close/>
                <a:moveTo>
                  <a:pt x="446" y="824"/>
                </a:moveTo>
                <a:lnTo>
                  <a:pt x="446" y="824"/>
                </a:lnTo>
                <a:lnTo>
                  <a:pt x="447" y="824"/>
                </a:lnTo>
                <a:lnTo>
                  <a:pt x="448" y="825"/>
                </a:lnTo>
                <a:lnTo>
                  <a:pt x="449" y="830"/>
                </a:lnTo>
                <a:lnTo>
                  <a:pt x="450" y="836"/>
                </a:lnTo>
                <a:lnTo>
                  <a:pt x="453" y="840"/>
                </a:lnTo>
                <a:lnTo>
                  <a:pt x="453" y="840"/>
                </a:lnTo>
                <a:lnTo>
                  <a:pt x="455" y="843"/>
                </a:lnTo>
                <a:lnTo>
                  <a:pt x="456" y="848"/>
                </a:lnTo>
                <a:lnTo>
                  <a:pt x="459" y="855"/>
                </a:lnTo>
                <a:lnTo>
                  <a:pt x="407" y="824"/>
                </a:lnTo>
                <a:lnTo>
                  <a:pt x="407" y="824"/>
                </a:lnTo>
                <a:lnTo>
                  <a:pt x="425" y="824"/>
                </a:lnTo>
                <a:lnTo>
                  <a:pt x="446" y="824"/>
                </a:lnTo>
                <a:lnTo>
                  <a:pt x="446" y="824"/>
                </a:lnTo>
                <a:close/>
                <a:moveTo>
                  <a:pt x="484" y="929"/>
                </a:moveTo>
                <a:lnTo>
                  <a:pt x="484" y="929"/>
                </a:lnTo>
                <a:lnTo>
                  <a:pt x="487" y="930"/>
                </a:lnTo>
                <a:lnTo>
                  <a:pt x="490" y="932"/>
                </a:lnTo>
                <a:lnTo>
                  <a:pt x="502" y="943"/>
                </a:lnTo>
                <a:lnTo>
                  <a:pt x="520" y="957"/>
                </a:lnTo>
                <a:lnTo>
                  <a:pt x="520" y="980"/>
                </a:lnTo>
                <a:lnTo>
                  <a:pt x="482" y="957"/>
                </a:lnTo>
                <a:lnTo>
                  <a:pt x="482" y="957"/>
                </a:lnTo>
                <a:lnTo>
                  <a:pt x="483" y="944"/>
                </a:lnTo>
                <a:lnTo>
                  <a:pt x="484" y="929"/>
                </a:lnTo>
                <a:lnTo>
                  <a:pt x="484" y="929"/>
                </a:lnTo>
                <a:close/>
                <a:moveTo>
                  <a:pt x="426" y="955"/>
                </a:moveTo>
                <a:lnTo>
                  <a:pt x="426" y="955"/>
                </a:lnTo>
                <a:lnTo>
                  <a:pt x="440" y="953"/>
                </a:lnTo>
                <a:lnTo>
                  <a:pt x="447" y="950"/>
                </a:lnTo>
                <a:lnTo>
                  <a:pt x="453" y="948"/>
                </a:lnTo>
                <a:lnTo>
                  <a:pt x="453" y="961"/>
                </a:lnTo>
                <a:lnTo>
                  <a:pt x="453" y="961"/>
                </a:lnTo>
                <a:lnTo>
                  <a:pt x="447" y="963"/>
                </a:lnTo>
                <a:lnTo>
                  <a:pt x="434" y="971"/>
                </a:lnTo>
                <a:lnTo>
                  <a:pt x="434" y="971"/>
                </a:lnTo>
                <a:lnTo>
                  <a:pt x="426" y="975"/>
                </a:lnTo>
                <a:lnTo>
                  <a:pt x="420" y="980"/>
                </a:lnTo>
                <a:lnTo>
                  <a:pt x="414" y="986"/>
                </a:lnTo>
                <a:lnTo>
                  <a:pt x="414" y="986"/>
                </a:lnTo>
                <a:lnTo>
                  <a:pt x="397" y="973"/>
                </a:lnTo>
                <a:lnTo>
                  <a:pt x="376" y="957"/>
                </a:lnTo>
                <a:lnTo>
                  <a:pt x="376" y="957"/>
                </a:lnTo>
                <a:lnTo>
                  <a:pt x="383" y="957"/>
                </a:lnTo>
                <a:lnTo>
                  <a:pt x="396" y="957"/>
                </a:lnTo>
                <a:lnTo>
                  <a:pt x="426" y="955"/>
                </a:lnTo>
                <a:lnTo>
                  <a:pt x="426" y="955"/>
                </a:lnTo>
                <a:close/>
                <a:moveTo>
                  <a:pt x="376" y="957"/>
                </a:move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close/>
                <a:moveTo>
                  <a:pt x="182" y="961"/>
                </a:moveTo>
                <a:lnTo>
                  <a:pt x="182" y="961"/>
                </a:lnTo>
                <a:lnTo>
                  <a:pt x="188" y="969"/>
                </a:lnTo>
                <a:lnTo>
                  <a:pt x="199" y="991"/>
                </a:lnTo>
                <a:lnTo>
                  <a:pt x="205" y="1004"/>
                </a:lnTo>
                <a:lnTo>
                  <a:pt x="210" y="1020"/>
                </a:lnTo>
                <a:lnTo>
                  <a:pt x="213" y="1037"/>
                </a:lnTo>
                <a:lnTo>
                  <a:pt x="215" y="1054"/>
                </a:lnTo>
                <a:lnTo>
                  <a:pt x="215" y="1054"/>
                </a:lnTo>
                <a:lnTo>
                  <a:pt x="215" y="1071"/>
                </a:lnTo>
                <a:lnTo>
                  <a:pt x="212" y="1090"/>
                </a:lnTo>
                <a:lnTo>
                  <a:pt x="210" y="1109"/>
                </a:lnTo>
                <a:lnTo>
                  <a:pt x="206" y="1127"/>
                </a:lnTo>
                <a:lnTo>
                  <a:pt x="200" y="1144"/>
                </a:lnTo>
                <a:lnTo>
                  <a:pt x="195" y="1152"/>
                </a:lnTo>
                <a:lnTo>
                  <a:pt x="192" y="1158"/>
                </a:lnTo>
                <a:lnTo>
                  <a:pt x="186" y="1166"/>
                </a:lnTo>
                <a:lnTo>
                  <a:pt x="181" y="1170"/>
                </a:lnTo>
                <a:lnTo>
                  <a:pt x="174" y="1175"/>
                </a:lnTo>
                <a:lnTo>
                  <a:pt x="166" y="1178"/>
                </a:lnTo>
                <a:lnTo>
                  <a:pt x="166" y="1178"/>
                </a:lnTo>
                <a:lnTo>
                  <a:pt x="152" y="1181"/>
                </a:lnTo>
                <a:lnTo>
                  <a:pt x="139" y="1182"/>
                </a:lnTo>
                <a:lnTo>
                  <a:pt x="127" y="1181"/>
                </a:lnTo>
                <a:lnTo>
                  <a:pt x="116" y="1176"/>
                </a:lnTo>
                <a:lnTo>
                  <a:pt x="105" y="1170"/>
                </a:lnTo>
                <a:lnTo>
                  <a:pt x="94" y="1162"/>
                </a:lnTo>
                <a:lnTo>
                  <a:pt x="83" y="1151"/>
                </a:lnTo>
                <a:lnTo>
                  <a:pt x="74" y="1139"/>
                </a:lnTo>
                <a:lnTo>
                  <a:pt x="74" y="1139"/>
                </a:lnTo>
                <a:lnTo>
                  <a:pt x="68" y="1132"/>
                </a:lnTo>
                <a:lnTo>
                  <a:pt x="63" y="1125"/>
                </a:lnTo>
                <a:lnTo>
                  <a:pt x="58" y="1115"/>
                </a:lnTo>
                <a:lnTo>
                  <a:pt x="55" y="1104"/>
                </a:lnTo>
                <a:lnTo>
                  <a:pt x="47" y="1081"/>
                </a:lnTo>
                <a:lnTo>
                  <a:pt x="43" y="1056"/>
                </a:lnTo>
                <a:lnTo>
                  <a:pt x="40" y="1030"/>
                </a:lnTo>
                <a:lnTo>
                  <a:pt x="39" y="1004"/>
                </a:lnTo>
                <a:lnTo>
                  <a:pt x="40" y="991"/>
                </a:lnTo>
                <a:lnTo>
                  <a:pt x="43" y="980"/>
                </a:lnTo>
                <a:lnTo>
                  <a:pt x="45" y="968"/>
                </a:lnTo>
                <a:lnTo>
                  <a:pt x="47" y="957"/>
                </a:lnTo>
                <a:lnTo>
                  <a:pt x="47" y="957"/>
                </a:lnTo>
                <a:lnTo>
                  <a:pt x="51" y="948"/>
                </a:lnTo>
                <a:lnTo>
                  <a:pt x="56" y="939"/>
                </a:lnTo>
                <a:lnTo>
                  <a:pt x="64" y="926"/>
                </a:lnTo>
                <a:lnTo>
                  <a:pt x="74" y="915"/>
                </a:lnTo>
                <a:lnTo>
                  <a:pt x="83" y="909"/>
                </a:lnTo>
                <a:lnTo>
                  <a:pt x="91" y="904"/>
                </a:lnTo>
                <a:lnTo>
                  <a:pt x="98" y="902"/>
                </a:lnTo>
                <a:lnTo>
                  <a:pt x="105" y="901"/>
                </a:lnTo>
                <a:lnTo>
                  <a:pt x="105" y="901"/>
                </a:lnTo>
                <a:lnTo>
                  <a:pt x="107" y="901"/>
                </a:lnTo>
                <a:lnTo>
                  <a:pt x="107" y="902"/>
                </a:lnTo>
                <a:lnTo>
                  <a:pt x="109" y="903"/>
                </a:lnTo>
                <a:lnTo>
                  <a:pt x="109" y="903"/>
                </a:lnTo>
                <a:lnTo>
                  <a:pt x="104" y="909"/>
                </a:lnTo>
                <a:lnTo>
                  <a:pt x="100" y="913"/>
                </a:lnTo>
                <a:lnTo>
                  <a:pt x="99" y="917"/>
                </a:lnTo>
                <a:lnTo>
                  <a:pt x="99" y="917"/>
                </a:lnTo>
                <a:lnTo>
                  <a:pt x="100" y="919"/>
                </a:lnTo>
                <a:lnTo>
                  <a:pt x="103" y="923"/>
                </a:lnTo>
                <a:lnTo>
                  <a:pt x="112" y="932"/>
                </a:lnTo>
                <a:lnTo>
                  <a:pt x="112" y="932"/>
                </a:lnTo>
                <a:lnTo>
                  <a:pt x="117" y="936"/>
                </a:lnTo>
                <a:lnTo>
                  <a:pt x="120" y="937"/>
                </a:lnTo>
                <a:lnTo>
                  <a:pt x="121" y="936"/>
                </a:lnTo>
                <a:lnTo>
                  <a:pt x="122" y="936"/>
                </a:lnTo>
                <a:lnTo>
                  <a:pt x="122" y="936"/>
                </a:lnTo>
                <a:lnTo>
                  <a:pt x="107" y="986"/>
                </a:lnTo>
                <a:lnTo>
                  <a:pt x="98" y="1021"/>
                </a:lnTo>
                <a:lnTo>
                  <a:pt x="93" y="1038"/>
                </a:lnTo>
                <a:lnTo>
                  <a:pt x="93" y="1038"/>
                </a:lnTo>
                <a:lnTo>
                  <a:pt x="83" y="1040"/>
                </a:lnTo>
                <a:lnTo>
                  <a:pt x="83" y="1040"/>
                </a:lnTo>
                <a:lnTo>
                  <a:pt x="80" y="1043"/>
                </a:lnTo>
                <a:lnTo>
                  <a:pt x="79" y="1046"/>
                </a:lnTo>
                <a:lnTo>
                  <a:pt x="79" y="1049"/>
                </a:lnTo>
                <a:lnTo>
                  <a:pt x="80" y="1050"/>
                </a:lnTo>
                <a:lnTo>
                  <a:pt x="80" y="1050"/>
                </a:lnTo>
                <a:lnTo>
                  <a:pt x="85" y="1054"/>
                </a:lnTo>
                <a:lnTo>
                  <a:pt x="89" y="1056"/>
                </a:lnTo>
                <a:lnTo>
                  <a:pt x="89" y="1056"/>
                </a:lnTo>
                <a:lnTo>
                  <a:pt x="89" y="1057"/>
                </a:lnTo>
                <a:lnTo>
                  <a:pt x="92" y="1060"/>
                </a:lnTo>
                <a:lnTo>
                  <a:pt x="97" y="1062"/>
                </a:lnTo>
                <a:lnTo>
                  <a:pt x="105" y="1063"/>
                </a:lnTo>
                <a:lnTo>
                  <a:pt x="105" y="1063"/>
                </a:lnTo>
                <a:lnTo>
                  <a:pt x="114" y="1062"/>
                </a:lnTo>
                <a:lnTo>
                  <a:pt x="115" y="1062"/>
                </a:lnTo>
                <a:lnTo>
                  <a:pt x="115" y="1061"/>
                </a:lnTo>
                <a:lnTo>
                  <a:pt x="114" y="1059"/>
                </a:lnTo>
                <a:lnTo>
                  <a:pt x="114" y="1056"/>
                </a:lnTo>
                <a:lnTo>
                  <a:pt x="115" y="1054"/>
                </a:lnTo>
                <a:lnTo>
                  <a:pt x="115" y="1054"/>
                </a:lnTo>
                <a:lnTo>
                  <a:pt x="118" y="1050"/>
                </a:lnTo>
                <a:lnTo>
                  <a:pt x="122" y="1049"/>
                </a:lnTo>
                <a:lnTo>
                  <a:pt x="126" y="1050"/>
                </a:lnTo>
                <a:lnTo>
                  <a:pt x="128" y="1050"/>
                </a:lnTo>
                <a:lnTo>
                  <a:pt x="128" y="1050"/>
                </a:lnTo>
                <a:lnTo>
                  <a:pt x="129" y="1050"/>
                </a:lnTo>
                <a:lnTo>
                  <a:pt x="132" y="1051"/>
                </a:lnTo>
                <a:lnTo>
                  <a:pt x="134" y="1055"/>
                </a:lnTo>
                <a:lnTo>
                  <a:pt x="139" y="1057"/>
                </a:lnTo>
                <a:lnTo>
                  <a:pt x="141" y="1060"/>
                </a:lnTo>
                <a:lnTo>
                  <a:pt x="144" y="1060"/>
                </a:lnTo>
                <a:lnTo>
                  <a:pt x="144" y="1060"/>
                </a:lnTo>
                <a:lnTo>
                  <a:pt x="147" y="1060"/>
                </a:lnTo>
                <a:lnTo>
                  <a:pt x="150" y="1059"/>
                </a:lnTo>
                <a:lnTo>
                  <a:pt x="154" y="1056"/>
                </a:lnTo>
                <a:lnTo>
                  <a:pt x="158" y="1050"/>
                </a:lnTo>
                <a:lnTo>
                  <a:pt x="163" y="1044"/>
                </a:lnTo>
                <a:lnTo>
                  <a:pt x="163" y="1044"/>
                </a:lnTo>
                <a:lnTo>
                  <a:pt x="166" y="1038"/>
                </a:lnTo>
                <a:lnTo>
                  <a:pt x="169" y="1027"/>
                </a:lnTo>
                <a:lnTo>
                  <a:pt x="176" y="998"/>
                </a:lnTo>
                <a:lnTo>
                  <a:pt x="182" y="961"/>
                </a:lnTo>
                <a:lnTo>
                  <a:pt x="182" y="961"/>
                </a:lnTo>
                <a:close/>
                <a:moveTo>
                  <a:pt x="607" y="1172"/>
                </a:moveTo>
                <a:lnTo>
                  <a:pt x="645" y="1178"/>
                </a:lnTo>
                <a:lnTo>
                  <a:pt x="693" y="1207"/>
                </a:lnTo>
                <a:lnTo>
                  <a:pt x="697" y="1197"/>
                </a:lnTo>
                <a:lnTo>
                  <a:pt x="697" y="1197"/>
                </a:lnTo>
                <a:lnTo>
                  <a:pt x="695" y="1192"/>
                </a:lnTo>
                <a:lnTo>
                  <a:pt x="695" y="1191"/>
                </a:lnTo>
                <a:lnTo>
                  <a:pt x="695" y="1190"/>
                </a:lnTo>
                <a:lnTo>
                  <a:pt x="697" y="1191"/>
                </a:lnTo>
                <a:lnTo>
                  <a:pt x="697" y="1191"/>
                </a:lnTo>
                <a:lnTo>
                  <a:pt x="708" y="1194"/>
                </a:lnTo>
                <a:lnTo>
                  <a:pt x="726" y="1199"/>
                </a:lnTo>
                <a:lnTo>
                  <a:pt x="744" y="1204"/>
                </a:lnTo>
                <a:lnTo>
                  <a:pt x="751" y="1204"/>
                </a:lnTo>
                <a:lnTo>
                  <a:pt x="755" y="1203"/>
                </a:lnTo>
                <a:lnTo>
                  <a:pt x="755" y="1203"/>
                </a:lnTo>
                <a:lnTo>
                  <a:pt x="760" y="1201"/>
                </a:lnTo>
                <a:lnTo>
                  <a:pt x="764" y="1197"/>
                </a:lnTo>
                <a:lnTo>
                  <a:pt x="767" y="1196"/>
                </a:lnTo>
                <a:lnTo>
                  <a:pt x="768" y="1192"/>
                </a:lnTo>
                <a:lnTo>
                  <a:pt x="768" y="1188"/>
                </a:lnTo>
                <a:lnTo>
                  <a:pt x="768" y="1185"/>
                </a:lnTo>
                <a:lnTo>
                  <a:pt x="768" y="1185"/>
                </a:lnTo>
                <a:lnTo>
                  <a:pt x="763" y="1170"/>
                </a:lnTo>
                <a:lnTo>
                  <a:pt x="761" y="1167"/>
                </a:lnTo>
                <a:lnTo>
                  <a:pt x="757" y="1166"/>
                </a:lnTo>
                <a:lnTo>
                  <a:pt x="757" y="1166"/>
                </a:lnTo>
                <a:lnTo>
                  <a:pt x="738" y="1156"/>
                </a:lnTo>
                <a:lnTo>
                  <a:pt x="738" y="1156"/>
                </a:lnTo>
                <a:lnTo>
                  <a:pt x="737" y="1152"/>
                </a:lnTo>
                <a:lnTo>
                  <a:pt x="737" y="1150"/>
                </a:lnTo>
                <a:lnTo>
                  <a:pt x="738" y="1149"/>
                </a:lnTo>
                <a:lnTo>
                  <a:pt x="738" y="1149"/>
                </a:lnTo>
                <a:lnTo>
                  <a:pt x="738" y="1149"/>
                </a:lnTo>
                <a:lnTo>
                  <a:pt x="768" y="1156"/>
                </a:lnTo>
                <a:lnTo>
                  <a:pt x="768" y="1156"/>
                </a:lnTo>
                <a:lnTo>
                  <a:pt x="776" y="1152"/>
                </a:lnTo>
                <a:lnTo>
                  <a:pt x="781" y="1151"/>
                </a:lnTo>
                <a:lnTo>
                  <a:pt x="784" y="1150"/>
                </a:lnTo>
                <a:lnTo>
                  <a:pt x="784" y="1149"/>
                </a:lnTo>
                <a:lnTo>
                  <a:pt x="784" y="1149"/>
                </a:lnTo>
                <a:lnTo>
                  <a:pt x="782" y="1144"/>
                </a:lnTo>
                <a:lnTo>
                  <a:pt x="780" y="1134"/>
                </a:lnTo>
                <a:lnTo>
                  <a:pt x="778" y="1120"/>
                </a:lnTo>
                <a:lnTo>
                  <a:pt x="778" y="1120"/>
                </a:lnTo>
                <a:lnTo>
                  <a:pt x="774" y="1113"/>
                </a:lnTo>
                <a:lnTo>
                  <a:pt x="770" y="1107"/>
                </a:lnTo>
                <a:lnTo>
                  <a:pt x="769" y="1105"/>
                </a:lnTo>
                <a:lnTo>
                  <a:pt x="768" y="1104"/>
                </a:lnTo>
                <a:lnTo>
                  <a:pt x="768" y="1104"/>
                </a:lnTo>
                <a:lnTo>
                  <a:pt x="760" y="1104"/>
                </a:lnTo>
                <a:lnTo>
                  <a:pt x="757" y="1103"/>
                </a:lnTo>
                <a:lnTo>
                  <a:pt x="755" y="1102"/>
                </a:lnTo>
                <a:lnTo>
                  <a:pt x="755" y="1102"/>
                </a:lnTo>
                <a:lnTo>
                  <a:pt x="751" y="1086"/>
                </a:lnTo>
                <a:lnTo>
                  <a:pt x="746" y="1074"/>
                </a:lnTo>
                <a:lnTo>
                  <a:pt x="743" y="1068"/>
                </a:lnTo>
                <a:lnTo>
                  <a:pt x="738" y="1063"/>
                </a:lnTo>
                <a:lnTo>
                  <a:pt x="738" y="1063"/>
                </a:lnTo>
                <a:lnTo>
                  <a:pt x="730" y="1054"/>
                </a:lnTo>
                <a:lnTo>
                  <a:pt x="721" y="1046"/>
                </a:lnTo>
                <a:lnTo>
                  <a:pt x="713" y="1040"/>
                </a:lnTo>
                <a:lnTo>
                  <a:pt x="649" y="992"/>
                </a:lnTo>
                <a:lnTo>
                  <a:pt x="649" y="992"/>
                </a:lnTo>
                <a:lnTo>
                  <a:pt x="650" y="986"/>
                </a:lnTo>
                <a:lnTo>
                  <a:pt x="651" y="980"/>
                </a:lnTo>
                <a:lnTo>
                  <a:pt x="651" y="977"/>
                </a:lnTo>
                <a:lnTo>
                  <a:pt x="651" y="977"/>
                </a:lnTo>
                <a:lnTo>
                  <a:pt x="650" y="968"/>
                </a:lnTo>
                <a:lnTo>
                  <a:pt x="650" y="963"/>
                </a:lnTo>
                <a:lnTo>
                  <a:pt x="649" y="961"/>
                </a:lnTo>
                <a:lnTo>
                  <a:pt x="649" y="961"/>
                </a:lnTo>
                <a:lnTo>
                  <a:pt x="632" y="957"/>
                </a:lnTo>
                <a:lnTo>
                  <a:pt x="639" y="942"/>
                </a:lnTo>
                <a:lnTo>
                  <a:pt x="639" y="942"/>
                </a:lnTo>
                <a:lnTo>
                  <a:pt x="648" y="938"/>
                </a:lnTo>
                <a:lnTo>
                  <a:pt x="656" y="936"/>
                </a:lnTo>
                <a:lnTo>
                  <a:pt x="668" y="933"/>
                </a:lnTo>
                <a:lnTo>
                  <a:pt x="683" y="933"/>
                </a:lnTo>
                <a:lnTo>
                  <a:pt x="698" y="935"/>
                </a:lnTo>
                <a:lnTo>
                  <a:pt x="707" y="936"/>
                </a:lnTo>
                <a:lnTo>
                  <a:pt x="715" y="939"/>
                </a:lnTo>
                <a:lnTo>
                  <a:pt x="724" y="943"/>
                </a:lnTo>
                <a:lnTo>
                  <a:pt x="732" y="948"/>
                </a:lnTo>
                <a:lnTo>
                  <a:pt x="732" y="948"/>
                </a:lnTo>
                <a:lnTo>
                  <a:pt x="749" y="961"/>
                </a:lnTo>
                <a:lnTo>
                  <a:pt x="767" y="978"/>
                </a:lnTo>
                <a:lnTo>
                  <a:pt x="775" y="988"/>
                </a:lnTo>
                <a:lnTo>
                  <a:pt x="784" y="998"/>
                </a:lnTo>
                <a:lnTo>
                  <a:pt x="791" y="1009"/>
                </a:lnTo>
                <a:lnTo>
                  <a:pt x="798" y="1021"/>
                </a:lnTo>
                <a:lnTo>
                  <a:pt x="805" y="1034"/>
                </a:lnTo>
                <a:lnTo>
                  <a:pt x="811" y="1048"/>
                </a:lnTo>
                <a:lnTo>
                  <a:pt x="816" y="1061"/>
                </a:lnTo>
                <a:lnTo>
                  <a:pt x="820" y="1075"/>
                </a:lnTo>
                <a:lnTo>
                  <a:pt x="823" y="1090"/>
                </a:lnTo>
                <a:lnTo>
                  <a:pt x="826" y="1105"/>
                </a:lnTo>
                <a:lnTo>
                  <a:pt x="826" y="1121"/>
                </a:lnTo>
                <a:lnTo>
                  <a:pt x="826" y="1137"/>
                </a:lnTo>
                <a:lnTo>
                  <a:pt x="826" y="1137"/>
                </a:lnTo>
                <a:lnTo>
                  <a:pt x="823" y="1152"/>
                </a:lnTo>
                <a:lnTo>
                  <a:pt x="820" y="1166"/>
                </a:lnTo>
                <a:lnTo>
                  <a:pt x="816" y="1179"/>
                </a:lnTo>
                <a:lnTo>
                  <a:pt x="811" y="1191"/>
                </a:lnTo>
                <a:lnTo>
                  <a:pt x="805" y="1202"/>
                </a:lnTo>
                <a:lnTo>
                  <a:pt x="799" y="1211"/>
                </a:lnTo>
                <a:lnTo>
                  <a:pt x="792" y="1221"/>
                </a:lnTo>
                <a:lnTo>
                  <a:pt x="785" y="1228"/>
                </a:lnTo>
                <a:lnTo>
                  <a:pt x="778" y="1235"/>
                </a:lnTo>
                <a:lnTo>
                  <a:pt x="770" y="1241"/>
                </a:lnTo>
                <a:lnTo>
                  <a:pt x="756" y="1250"/>
                </a:lnTo>
                <a:lnTo>
                  <a:pt x="743" y="1256"/>
                </a:lnTo>
                <a:lnTo>
                  <a:pt x="732" y="1258"/>
                </a:lnTo>
                <a:lnTo>
                  <a:pt x="732" y="1258"/>
                </a:lnTo>
                <a:lnTo>
                  <a:pt x="714" y="1258"/>
                </a:lnTo>
                <a:lnTo>
                  <a:pt x="704" y="1257"/>
                </a:lnTo>
                <a:lnTo>
                  <a:pt x="695" y="1255"/>
                </a:lnTo>
                <a:lnTo>
                  <a:pt x="685" y="1252"/>
                </a:lnTo>
                <a:lnTo>
                  <a:pt x="674" y="1247"/>
                </a:lnTo>
                <a:lnTo>
                  <a:pt x="663" y="1241"/>
                </a:lnTo>
                <a:lnTo>
                  <a:pt x="651" y="1234"/>
                </a:lnTo>
                <a:lnTo>
                  <a:pt x="651" y="1234"/>
                </a:lnTo>
                <a:lnTo>
                  <a:pt x="641" y="1226"/>
                </a:lnTo>
                <a:lnTo>
                  <a:pt x="632" y="1216"/>
                </a:lnTo>
                <a:lnTo>
                  <a:pt x="624" y="1205"/>
                </a:lnTo>
                <a:lnTo>
                  <a:pt x="618" y="1194"/>
                </a:lnTo>
                <a:lnTo>
                  <a:pt x="609" y="1179"/>
                </a:lnTo>
                <a:lnTo>
                  <a:pt x="607" y="1172"/>
                </a:lnTo>
                <a:lnTo>
                  <a:pt x="607" y="1172"/>
                </a:lnTo>
                <a:close/>
                <a:moveTo>
                  <a:pt x="478" y="1073"/>
                </a:moveTo>
                <a:lnTo>
                  <a:pt x="478" y="1073"/>
                </a:lnTo>
                <a:lnTo>
                  <a:pt x="477" y="1073"/>
                </a:lnTo>
                <a:lnTo>
                  <a:pt x="477" y="1073"/>
                </a:lnTo>
                <a:lnTo>
                  <a:pt x="478" y="1073"/>
                </a:lnTo>
                <a:lnTo>
                  <a:pt x="478" y="1073"/>
                </a:lnTo>
                <a:close/>
                <a:moveTo>
                  <a:pt x="459" y="1102"/>
                </a:moveTo>
                <a:lnTo>
                  <a:pt x="443" y="1085"/>
                </a:lnTo>
                <a:lnTo>
                  <a:pt x="440" y="1073"/>
                </a:lnTo>
                <a:lnTo>
                  <a:pt x="440" y="1073"/>
                </a:lnTo>
                <a:lnTo>
                  <a:pt x="456" y="1073"/>
                </a:lnTo>
                <a:lnTo>
                  <a:pt x="477" y="1073"/>
                </a:lnTo>
                <a:lnTo>
                  <a:pt x="477" y="1073"/>
                </a:lnTo>
                <a:lnTo>
                  <a:pt x="472" y="1079"/>
                </a:lnTo>
                <a:lnTo>
                  <a:pt x="466" y="1089"/>
                </a:lnTo>
                <a:lnTo>
                  <a:pt x="459" y="1102"/>
                </a:lnTo>
                <a:lnTo>
                  <a:pt x="459" y="1102"/>
                </a:lnTo>
                <a:close/>
                <a:moveTo>
                  <a:pt x="474" y="983"/>
                </a:moveTo>
                <a:lnTo>
                  <a:pt x="474" y="983"/>
                </a:lnTo>
                <a:lnTo>
                  <a:pt x="482" y="990"/>
                </a:lnTo>
                <a:lnTo>
                  <a:pt x="487" y="996"/>
                </a:lnTo>
                <a:lnTo>
                  <a:pt x="488" y="998"/>
                </a:lnTo>
                <a:lnTo>
                  <a:pt x="488" y="1000"/>
                </a:lnTo>
                <a:lnTo>
                  <a:pt x="488" y="1000"/>
                </a:lnTo>
                <a:lnTo>
                  <a:pt x="488" y="1001"/>
                </a:lnTo>
                <a:lnTo>
                  <a:pt x="488" y="1003"/>
                </a:lnTo>
                <a:lnTo>
                  <a:pt x="488" y="1007"/>
                </a:lnTo>
                <a:lnTo>
                  <a:pt x="488" y="1009"/>
                </a:lnTo>
                <a:lnTo>
                  <a:pt x="488" y="1009"/>
                </a:lnTo>
                <a:lnTo>
                  <a:pt x="482" y="1028"/>
                </a:lnTo>
                <a:lnTo>
                  <a:pt x="478" y="1015"/>
                </a:lnTo>
                <a:lnTo>
                  <a:pt x="472" y="1006"/>
                </a:lnTo>
                <a:lnTo>
                  <a:pt x="474" y="983"/>
                </a:lnTo>
                <a:close/>
                <a:moveTo>
                  <a:pt x="507" y="1019"/>
                </a:moveTo>
                <a:lnTo>
                  <a:pt x="507" y="1019"/>
                </a:lnTo>
                <a:lnTo>
                  <a:pt x="512" y="1026"/>
                </a:lnTo>
                <a:lnTo>
                  <a:pt x="517" y="1034"/>
                </a:lnTo>
                <a:lnTo>
                  <a:pt x="517" y="1034"/>
                </a:lnTo>
                <a:lnTo>
                  <a:pt x="520" y="1042"/>
                </a:lnTo>
                <a:lnTo>
                  <a:pt x="524" y="1046"/>
                </a:lnTo>
                <a:lnTo>
                  <a:pt x="497" y="1044"/>
                </a:lnTo>
                <a:lnTo>
                  <a:pt x="497" y="1034"/>
                </a:lnTo>
                <a:lnTo>
                  <a:pt x="507" y="1019"/>
                </a:lnTo>
                <a:close/>
                <a:moveTo>
                  <a:pt x="488" y="1085"/>
                </a:moveTo>
                <a:lnTo>
                  <a:pt x="501" y="1102"/>
                </a:lnTo>
                <a:lnTo>
                  <a:pt x="501" y="1102"/>
                </a:lnTo>
                <a:lnTo>
                  <a:pt x="499" y="1108"/>
                </a:lnTo>
                <a:lnTo>
                  <a:pt x="496" y="1110"/>
                </a:lnTo>
                <a:lnTo>
                  <a:pt x="495" y="1111"/>
                </a:lnTo>
                <a:lnTo>
                  <a:pt x="494" y="1111"/>
                </a:lnTo>
                <a:lnTo>
                  <a:pt x="494" y="1111"/>
                </a:lnTo>
                <a:lnTo>
                  <a:pt x="487" y="1102"/>
                </a:lnTo>
                <a:lnTo>
                  <a:pt x="482" y="1095"/>
                </a:lnTo>
                <a:lnTo>
                  <a:pt x="482" y="1095"/>
                </a:lnTo>
                <a:lnTo>
                  <a:pt x="483" y="1093"/>
                </a:lnTo>
                <a:lnTo>
                  <a:pt x="485" y="1091"/>
                </a:lnTo>
                <a:lnTo>
                  <a:pt x="488" y="1085"/>
                </a:lnTo>
                <a:lnTo>
                  <a:pt x="488" y="1085"/>
                </a:lnTo>
                <a:close/>
                <a:moveTo>
                  <a:pt x="539" y="1098"/>
                </a:moveTo>
                <a:lnTo>
                  <a:pt x="549" y="1139"/>
                </a:lnTo>
                <a:lnTo>
                  <a:pt x="543" y="1139"/>
                </a:lnTo>
                <a:lnTo>
                  <a:pt x="530" y="1111"/>
                </a:lnTo>
                <a:lnTo>
                  <a:pt x="539" y="10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1C636E75-E99B-469B-808E-80B4A39FE7DE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774101"/>
            <a:ext cx="672949" cy="1740473"/>
          </a:xfrm>
          <a:custGeom>
            <a:avLst/>
            <a:gdLst>
              <a:gd name="T0" fmla="*/ 115 w 527"/>
              <a:gd name="T1" fmla="*/ 192 h 1363"/>
              <a:gd name="T2" fmla="*/ 81 w 527"/>
              <a:gd name="T3" fmla="*/ 331 h 1363"/>
              <a:gd name="T4" fmla="*/ 20 w 527"/>
              <a:gd name="T5" fmla="*/ 516 h 1363"/>
              <a:gd name="T6" fmla="*/ 43 w 527"/>
              <a:gd name="T7" fmla="*/ 550 h 1363"/>
              <a:gd name="T8" fmla="*/ 60 w 527"/>
              <a:gd name="T9" fmla="*/ 840 h 1363"/>
              <a:gd name="T10" fmla="*/ 5 w 527"/>
              <a:gd name="T11" fmla="*/ 992 h 1363"/>
              <a:gd name="T12" fmla="*/ 22 w 527"/>
              <a:gd name="T13" fmla="*/ 1258 h 1363"/>
              <a:gd name="T14" fmla="*/ 91 w 527"/>
              <a:gd name="T15" fmla="*/ 1363 h 1363"/>
              <a:gd name="T16" fmla="*/ 168 w 527"/>
              <a:gd name="T17" fmla="*/ 1262 h 1363"/>
              <a:gd name="T18" fmla="*/ 249 w 527"/>
              <a:gd name="T19" fmla="*/ 1175 h 1363"/>
              <a:gd name="T20" fmla="*/ 300 w 527"/>
              <a:gd name="T21" fmla="*/ 1263 h 1363"/>
              <a:gd name="T22" fmla="*/ 373 w 527"/>
              <a:gd name="T23" fmla="*/ 1248 h 1363"/>
              <a:gd name="T24" fmla="*/ 418 w 527"/>
              <a:gd name="T25" fmla="*/ 1001 h 1363"/>
              <a:gd name="T26" fmla="*/ 377 w 527"/>
              <a:gd name="T27" fmla="*/ 822 h 1363"/>
              <a:gd name="T28" fmla="*/ 381 w 527"/>
              <a:gd name="T29" fmla="*/ 747 h 1363"/>
              <a:gd name="T30" fmla="*/ 396 w 527"/>
              <a:gd name="T31" fmla="*/ 661 h 1363"/>
              <a:gd name="T32" fmla="*/ 376 w 527"/>
              <a:gd name="T33" fmla="*/ 632 h 1363"/>
              <a:gd name="T34" fmla="*/ 393 w 527"/>
              <a:gd name="T35" fmla="*/ 600 h 1363"/>
              <a:gd name="T36" fmla="*/ 464 w 527"/>
              <a:gd name="T37" fmla="*/ 617 h 1363"/>
              <a:gd name="T38" fmla="*/ 487 w 527"/>
              <a:gd name="T39" fmla="*/ 638 h 1363"/>
              <a:gd name="T40" fmla="*/ 503 w 527"/>
              <a:gd name="T41" fmla="*/ 673 h 1363"/>
              <a:gd name="T42" fmla="*/ 524 w 527"/>
              <a:gd name="T43" fmla="*/ 614 h 1363"/>
              <a:gd name="T44" fmla="*/ 499 w 527"/>
              <a:gd name="T45" fmla="*/ 556 h 1363"/>
              <a:gd name="T46" fmla="*/ 440 w 527"/>
              <a:gd name="T47" fmla="*/ 409 h 1363"/>
              <a:gd name="T48" fmla="*/ 404 w 527"/>
              <a:gd name="T49" fmla="*/ 249 h 1363"/>
              <a:gd name="T50" fmla="*/ 319 w 527"/>
              <a:gd name="T51" fmla="*/ 161 h 1363"/>
              <a:gd name="T52" fmla="*/ 348 w 527"/>
              <a:gd name="T53" fmla="*/ 98 h 1363"/>
              <a:gd name="T54" fmla="*/ 293 w 527"/>
              <a:gd name="T55" fmla="*/ 5 h 1363"/>
              <a:gd name="T56" fmla="*/ 207 w 527"/>
              <a:gd name="T57" fmla="*/ 29 h 1363"/>
              <a:gd name="T58" fmla="*/ 180 w 527"/>
              <a:gd name="T59" fmla="*/ 115 h 1363"/>
              <a:gd name="T60" fmla="*/ 186 w 527"/>
              <a:gd name="T61" fmla="*/ 142 h 1363"/>
              <a:gd name="T62" fmla="*/ 342 w 527"/>
              <a:gd name="T63" fmla="*/ 357 h 1363"/>
              <a:gd name="T64" fmla="*/ 425 w 527"/>
              <a:gd name="T65" fmla="*/ 528 h 1363"/>
              <a:gd name="T66" fmla="*/ 336 w 527"/>
              <a:gd name="T67" fmla="*/ 569 h 1363"/>
              <a:gd name="T68" fmla="*/ 301 w 527"/>
              <a:gd name="T69" fmla="*/ 438 h 1363"/>
              <a:gd name="T70" fmla="*/ 232 w 527"/>
              <a:gd name="T71" fmla="*/ 673 h 1363"/>
              <a:gd name="T72" fmla="*/ 136 w 527"/>
              <a:gd name="T73" fmla="*/ 934 h 1363"/>
              <a:gd name="T74" fmla="*/ 128 w 527"/>
              <a:gd name="T75" fmla="*/ 1047 h 1363"/>
              <a:gd name="T76" fmla="*/ 130 w 527"/>
              <a:gd name="T77" fmla="*/ 980 h 1363"/>
              <a:gd name="T78" fmla="*/ 135 w 527"/>
              <a:gd name="T79" fmla="*/ 926 h 1363"/>
              <a:gd name="T80" fmla="*/ 56 w 527"/>
              <a:gd name="T81" fmla="*/ 1163 h 1363"/>
              <a:gd name="T82" fmla="*/ 54 w 527"/>
              <a:gd name="T83" fmla="*/ 1213 h 1363"/>
              <a:gd name="T84" fmla="*/ 153 w 527"/>
              <a:gd name="T85" fmla="*/ 1236 h 1363"/>
              <a:gd name="T86" fmla="*/ 95 w 527"/>
              <a:gd name="T87" fmla="*/ 1328 h 1363"/>
              <a:gd name="T88" fmla="*/ 40 w 527"/>
              <a:gd name="T89" fmla="*/ 1242 h 1363"/>
              <a:gd name="T90" fmla="*/ 301 w 527"/>
              <a:gd name="T91" fmla="*/ 1024 h 1363"/>
              <a:gd name="T92" fmla="*/ 374 w 527"/>
              <a:gd name="T93" fmla="*/ 1030 h 1363"/>
              <a:gd name="T94" fmla="*/ 346 w 527"/>
              <a:gd name="T95" fmla="*/ 1239 h 1363"/>
              <a:gd name="T96" fmla="*/ 305 w 527"/>
              <a:gd name="T97" fmla="*/ 1227 h 1363"/>
              <a:gd name="T98" fmla="*/ 273 w 527"/>
              <a:gd name="T99" fmla="*/ 1001 h 1363"/>
              <a:gd name="T100" fmla="*/ 224 w 527"/>
              <a:gd name="T101" fmla="*/ 1176 h 1363"/>
              <a:gd name="T102" fmla="*/ 186 w 527"/>
              <a:gd name="T103" fmla="*/ 1201 h 1363"/>
              <a:gd name="T104" fmla="*/ 193 w 527"/>
              <a:gd name="T105" fmla="*/ 1138 h 1363"/>
              <a:gd name="T106" fmla="*/ 359 w 527"/>
              <a:gd name="T107" fmla="*/ 1018 h 1363"/>
              <a:gd name="T108" fmla="*/ 313 w 527"/>
              <a:gd name="T109" fmla="*/ 995 h 1363"/>
              <a:gd name="T110" fmla="*/ 318 w 527"/>
              <a:gd name="T111" fmla="*/ 962 h 1363"/>
              <a:gd name="T112" fmla="*/ 336 w 527"/>
              <a:gd name="T113" fmla="*/ 943 h 1363"/>
              <a:gd name="T114" fmla="*/ 223 w 527"/>
              <a:gd name="T115" fmla="*/ 949 h 1363"/>
              <a:gd name="T116" fmla="*/ 202 w 527"/>
              <a:gd name="T117" fmla="*/ 946 h 1363"/>
              <a:gd name="T118" fmla="*/ 49 w 527"/>
              <a:gd name="T119" fmla="*/ 1018 h 1363"/>
              <a:gd name="T120" fmla="*/ 27 w 527"/>
              <a:gd name="T121" fmla="*/ 1059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7" h="1363">
                <a:moveTo>
                  <a:pt x="193" y="161"/>
                </a:moveTo>
                <a:lnTo>
                  <a:pt x="193" y="161"/>
                </a:lnTo>
                <a:lnTo>
                  <a:pt x="188" y="161"/>
                </a:lnTo>
                <a:lnTo>
                  <a:pt x="179" y="163"/>
                </a:lnTo>
                <a:lnTo>
                  <a:pt x="167" y="166"/>
                </a:lnTo>
                <a:lnTo>
                  <a:pt x="155" y="171"/>
                </a:lnTo>
                <a:lnTo>
                  <a:pt x="142" y="176"/>
                </a:lnTo>
                <a:lnTo>
                  <a:pt x="130" y="182"/>
                </a:lnTo>
                <a:lnTo>
                  <a:pt x="119" y="189"/>
                </a:lnTo>
                <a:lnTo>
                  <a:pt x="115" y="192"/>
                </a:lnTo>
                <a:lnTo>
                  <a:pt x="112" y="196"/>
                </a:lnTo>
                <a:lnTo>
                  <a:pt x="112" y="196"/>
                </a:lnTo>
                <a:lnTo>
                  <a:pt x="107" y="203"/>
                </a:lnTo>
                <a:lnTo>
                  <a:pt x="103" y="211"/>
                </a:lnTo>
                <a:lnTo>
                  <a:pt x="98" y="225"/>
                </a:lnTo>
                <a:lnTo>
                  <a:pt x="95" y="237"/>
                </a:lnTo>
                <a:lnTo>
                  <a:pt x="95" y="248"/>
                </a:lnTo>
                <a:lnTo>
                  <a:pt x="95" y="248"/>
                </a:lnTo>
                <a:lnTo>
                  <a:pt x="90" y="277"/>
                </a:lnTo>
                <a:lnTo>
                  <a:pt x="81" y="331"/>
                </a:lnTo>
                <a:lnTo>
                  <a:pt x="72" y="383"/>
                </a:lnTo>
                <a:lnTo>
                  <a:pt x="68" y="401"/>
                </a:lnTo>
                <a:lnTo>
                  <a:pt x="66" y="409"/>
                </a:lnTo>
                <a:lnTo>
                  <a:pt x="66" y="409"/>
                </a:lnTo>
                <a:lnTo>
                  <a:pt x="60" y="421"/>
                </a:lnTo>
                <a:lnTo>
                  <a:pt x="48" y="447"/>
                </a:lnTo>
                <a:lnTo>
                  <a:pt x="34" y="478"/>
                </a:lnTo>
                <a:lnTo>
                  <a:pt x="26" y="501"/>
                </a:lnTo>
                <a:lnTo>
                  <a:pt x="26" y="501"/>
                </a:lnTo>
                <a:lnTo>
                  <a:pt x="20" y="516"/>
                </a:lnTo>
                <a:lnTo>
                  <a:pt x="16" y="532"/>
                </a:lnTo>
                <a:lnTo>
                  <a:pt x="15" y="538"/>
                </a:lnTo>
                <a:lnTo>
                  <a:pt x="15" y="542"/>
                </a:lnTo>
                <a:lnTo>
                  <a:pt x="16" y="545"/>
                </a:lnTo>
                <a:lnTo>
                  <a:pt x="20" y="546"/>
                </a:lnTo>
                <a:lnTo>
                  <a:pt x="20" y="546"/>
                </a:lnTo>
                <a:lnTo>
                  <a:pt x="28" y="546"/>
                </a:lnTo>
                <a:lnTo>
                  <a:pt x="35" y="548"/>
                </a:lnTo>
                <a:lnTo>
                  <a:pt x="42" y="549"/>
                </a:lnTo>
                <a:lnTo>
                  <a:pt x="43" y="550"/>
                </a:lnTo>
                <a:lnTo>
                  <a:pt x="43" y="552"/>
                </a:lnTo>
                <a:lnTo>
                  <a:pt x="43" y="552"/>
                </a:lnTo>
                <a:lnTo>
                  <a:pt x="44" y="573"/>
                </a:lnTo>
                <a:lnTo>
                  <a:pt x="48" y="618"/>
                </a:lnTo>
                <a:lnTo>
                  <a:pt x="51" y="670"/>
                </a:lnTo>
                <a:lnTo>
                  <a:pt x="54" y="713"/>
                </a:lnTo>
                <a:lnTo>
                  <a:pt x="54" y="713"/>
                </a:lnTo>
                <a:lnTo>
                  <a:pt x="57" y="780"/>
                </a:lnTo>
                <a:lnTo>
                  <a:pt x="60" y="811"/>
                </a:lnTo>
                <a:lnTo>
                  <a:pt x="60" y="840"/>
                </a:lnTo>
                <a:lnTo>
                  <a:pt x="60" y="840"/>
                </a:lnTo>
                <a:lnTo>
                  <a:pt x="57" y="844"/>
                </a:lnTo>
                <a:lnTo>
                  <a:pt x="49" y="856"/>
                </a:lnTo>
                <a:lnTo>
                  <a:pt x="38" y="877"/>
                </a:lnTo>
                <a:lnTo>
                  <a:pt x="32" y="891"/>
                </a:lnTo>
                <a:lnTo>
                  <a:pt x="26" y="906"/>
                </a:lnTo>
                <a:lnTo>
                  <a:pt x="20" y="925"/>
                </a:lnTo>
                <a:lnTo>
                  <a:pt x="14" y="945"/>
                </a:lnTo>
                <a:lnTo>
                  <a:pt x="9" y="968"/>
                </a:lnTo>
                <a:lnTo>
                  <a:pt x="5" y="992"/>
                </a:lnTo>
                <a:lnTo>
                  <a:pt x="3" y="1020"/>
                </a:lnTo>
                <a:lnTo>
                  <a:pt x="0" y="1049"/>
                </a:lnTo>
                <a:lnTo>
                  <a:pt x="0" y="1082"/>
                </a:lnTo>
                <a:lnTo>
                  <a:pt x="3" y="1115"/>
                </a:lnTo>
                <a:lnTo>
                  <a:pt x="3" y="1115"/>
                </a:lnTo>
                <a:lnTo>
                  <a:pt x="5" y="1149"/>
                </a:lnTo>
                <a:lnTo>
                  <a:pt x="9" y="1181"/>
                </a:lnTo>
                <a:lnTo>
                  <a:pt x="13" y="1208"/>
                </a:lnTo>
                <a:lnTo>
                  <a:pt x="17" y="1235"/>
                </a:lnTo>
                <a:lnTo>
                  <a:pt x="22" y="1258"/>
                </a:lnTo>
                <a:lnTo>
                  <a:pt x="27" y="1279"/>
                </a:lnTo>
                <a:lnTo>
                  <a:pt x="33" y="1297"/>
                </a:lnTo>
                <a:lnTo>
                  <a:pt x="39" y="1312"/>
                </a:lnTo>
                <a:lnTo>
                  <a:pt x="45" y="1326"/>
                </a:lnTo>
                <a:lnTo>
                  <a:pt x="52" y="1338"/>
                </a:lnTo>
                <a:lnTo>
                  <a:pt x="60" y="1346"/>
                </a:lnTo>
                <a:lnTo>
                  <a:pt x="67" y="1353"/>
                </a:lnTo>
                <a:lnTo>
                  <a:pt x="75" y="1359"/>
                </a:lnTo>
                <a:lnTo>
                  <a:pt x="83" y="1362"/>
                </a:lnTo>
                <a:lnTo>
                  <a:pt x="91" y="1363"/>
                </a:lnTo>
                <a:lnTo>
                  <a:pt x="101" y="1362"/>
                </a:lnTo>
                <a:lnTo>
                  <a:pt x="101" y="1362"/>
                </a:lnTo>
                <a:lnTo>
                  <a:pt x="109" y="1359"/>
                </a:lnTo>
                <a:lnTo>
                  <a:pt x="118" y="1353"/>
                </a:lnTo>
                <a:lnTo>
                  <a:pt x="125" y="1346"/>
                </a:lnTo>
                <a:lnTo>
                  <a:pt x="133" y="1337"/>
                </a:lnTo>
                <a:lnTo>
                  <a:pt x="139" y="1326"/>
                </a:lnTo>
                <a:lnTo>
                  <a:pt x="147" y="1314"/>
                </a:lnTo>
                <a:lnTo>
                  <a:pt x="159" y="1287"/>
                </a:lnTo>
                <a:lnTo>
                  <a:pt x="168" y="1262"/>
                </a:lnTo>
                <a:lnTo>
                  <a:pt x="174" y="1240"/>
                </a:lnTo>
                <a:lnTo>
                  <a:pt x="180" y="1218"/>
                </a:lnTo>
                <a:lnTo>
                  <a:pt x="180" y="1218"/>
                </a:lnTo>
                <a:lnTo>
                  <a:pt x="193" y="1213"/>
                </a:lnTo>
                <a:lnTo>
                  <a:pt x="222" y="1201"/>
                </a:lnTo>
                <a:lnTo>
                  <a:pt x="222" y="1201"/>
                </a:lnTo>
                <a:lnTo>
                  <a:pt x="229" y="1196"/>
                </a:lnTo>
                <a:lnTo>
                  <a:pt x="236" y="1190"/>
                </a:lnTo>
                <a:lnTo>
                  <a:pt x="243" y="1183"/>
                </a:lnTo>
                <a:lnTo>
                  <a:pt x="249" y="1175"/>
                </a:lnTo>
                <a:lnTo>
                  <a:pt x="258" y="1161"/>
                </a:lnTo>
                <a:lnTo>
                  <a:pt x="261" y="1155"/>
                </a:lnTo>
                <a:lnTo>
                  <a:pt x="261" y="1155"/>
                </a:lnTo>
                <a:lnTo>
                  <a:pt x="271" y="1194"/>
                </a:lnTo>
                <a:lnTo>
                  <a:pt x="281" y="1224"/>
                </a:lnTo>
                <a:lnTo>
                  <a:pt x="286" y="1237"/>
                </a:lnTo>
                <a:lnTo>
                  <a:pt x="290" y="1247"/>
                </a:lnTo>
                <a:lnTo>
                  <a:pt x="290" y="1247"/>
                </a:lnTo>
                <a:lnTo>
                  <a:pt x="295" y="1256"/>
                </a:lnTo>
                <a:lnTo>
                  <a:pt x="300" y="1263"/>
                </a:lnTo>
                <a:lnTo>
                  <a:pt x="306" y="1269"/>
                </a:lnTo>
                <a:lnTo>
                  <a:pt x="313" y="1272"/>
                </a:lnTo>
                <a:lnTo>
                  <a:pt x="321" y="1276"/>
                </a:lnTo>
                <a:lnTo>
                  <a:pt x="330" y="1276"/>
                </a:lnTo>
                <a:lnTo>
                  <a:pt x="341" y="1275"/>
                </a:lnTo>
                <a:lnTo>
                  <a:pt x="353" y="1270"/>
                </a:lnTo>
                <a:lnTo>
                  <a:pt x="353" y="1270"/>
                </a:lnTo>
                <a:lnTo>
                  <a:pt x="360" y="1266"/>
                </a:lnTo>
                <a:lnTo>
                  <a:pt x="367" y="1258"/>
                </a:lnTo>
                <a:lnTo>
                  <a:pt x="373" y="1248"/>
                </a:lnTo>
                <a:lnTo>
                  <a:pt x="377" y="1236"/>
                </a:lnTo>
                <a:lnTo>
                  <a:pt x="383" y="1222"/>
                </a:lnTo>
                <a:lnTo>
                  <a:pt x="388" y="1206"/>
                </a:lnTo>
                <a:lnTo>
                  <a:pt x="397" y="1172"/>
                </a:lnTo>
                <a:lnTo>
                  <a:pt x="404" y="1136"/>
                </a:lnTo>
                <a:lnTo>
                  <a:pt x="410" y="1101"/>
                </a:lnTo>
                <a:lnTo>
                  <a:pt x="417" y="1047"/>
                </a:lnTo>
                <a:lnTo>
                  <a:pt x="417" y="1047"/>
                </a:lnTo>
                <a:lnTo>
                  <a:pt x="418" y="1025"/>
                </a:lnTo>
                <a:lnTo>
                  <a:pt x="418" y="1001"/>
                </a:lnTo>
                <a:lnTo>
                  <a:pt x="417" y="974"/>
                </a:lnTo>
                <a:lnTo>
                  <a:pt x="415" y="948"/>
                </a:lnTo>
                <a:lnTo>
                  <a:pt x="410" y="899"/>
                </a:lnTo>
                <a:lnTo>
                  <a:pt x="405" y="868"/>
                </a:lnTo>
                <a:lnTo>
                  <a:pt x="405" y="868"/>
                </a:lnTo>
                <a:lnTo>
                  <a:pt x="403" y="859"/>
                </a:lnTo>
                <a:lnTo>
                  <a:pt x="399" y="850"/>
                </a:lnTo>
                <a:lnTo>
                  <a:pt x="394" y="842"/>
                </a:lnTo>
                <a:lnTo>
                  <a:pt x="388" y="835"/>
                </a:lnTo>
                <a:lnTo>
                  <a:pt x="377" y="822"/>
                </a:lnTo>
                <a:lnTo>
                  <a:pt x="374" y="816"/>
                </a:lnTo>
                <a:lnTo>
                  <a:pt x="371" y="811"/>
                </a:lnTo>
                <a:lnTo>
                  <a:pt x="371" y="811"/>
                </a:lnTo>
                <a:lnTo>
                  <a:pt x="367" y="803"/>
                </a:lnTo>
                <a:lnTo>
                  <a:pt x="362" y="795"/>
                </a:lnTo>
                <a:lnTo>
                  <a:pt x="359" y="788"/>
                </a:lnTo>
                <a:lnTo>
                  <a:pt x="358" y="786"/>
                </a:lnTo>
                <a:lnTo>
                  <a:pt x="359" y="782"/>
                </a:lnTo>
                <a:lnTo>
                  <a:pt x="359" y="782"/>
                </a:lnTo>
                <a:lnTo>
                  <a:pt x="381" y="747"/>
                </a:lnTo>
                <a:lnTo>
                  <a:pt x="392" y="725"/>
                </a:lnTo>
                <a:lnTo>
                  <a:pt x="394" y="717"/>
                </a:lnTo>
                <a:lnTo>
                  <a:pt x="394" y="714"/>
                </a:lnTo>
                <a:lnTo>
                  <a:pt x="394" y="713"/>
                </a:lnTo>
                <a:lnTo>
                  <a:pt x="382" y="701"/>
                </a:lnTo>
                <a:lnTo>
                  <a:pt x="382" y="701"/>
                </a:lnTo>
                <a:lnTo>
                  <a:pt x="386" y="695"/>
                </a:lnTo>
                <a:lnTo>
                  <a:pt x="392" y="678"/>
                </a:lnTo>
                <a:lnTo>
                  <a:pt x="394" y="670"/>
                </a:lnTo>
                <a:lnTo>
                  <a:pt x="396" y="661"/>
                </a:lnTo>
                <a:lnTo>
                  <a:pt x="396" y="654"/>
                </a:lnTo>
                <a:lnTo>
                  <a:pt x="396" y="652"/>
                </a:lnTo>
                <a:lnTo>
                  <a:pt x="394" y="650"/>
                </a:lnTo>
                <a:lnTo>
                  <a:pt x="394" y="650"/>
                </a:lnTo>
                <a:lnTo>
                  <a:pt x="388" y="644"/>
                </a:lnTo>
                <a:lnTo>
                  <a:pt x="383" y="638"/>
                </a:lnTo>
                <a:lnTo>
                  <a:pt x="380" y="635"/>
                </a:lnTo>
                <a:lnTo>
                  <a:pt x="379" y="633"/>
                </a:lnTo>
                <a:lnTo>
                  <a:pt x="376" y="632"/>
                </a:lnTo>
                <a:lnTo>
                  <a:pt x="376" y="632"/>
                </a:lnTo>
                <a:lnTo>
                  <a:pt x="373" y="631"/>
                </a:lnTo>
                <a:lnTo>
                  <a:pt x="367" y="627"/>
                </a:lnTo>
                <a:lnTo>
                  <a:pt x="362" y="624"/>
                </a:lnTo>
                <a:lnTo>
                  <a:pt x="359" y="621"/>
                </a:lnTo>
                <a:lnTo>
                  <a:pt x="359" y="621"/>
                </a:lnTo>
                <a:lnTo>
                  <a:pt x="357" y="612"/>
                </a:lnTo>
                <a:lnTo>
                  <a:pt x="353" y="603"/>
                </a:lnTo>
                <a:lnTo>
                  <a:pt x="353" y="603"/>
                </a:lnTo>
                <a:lnTo>
                  <a:pt x="365" y="602"/>
                </a:lnTo>
                <a:lnTo>
                  <a:pt x="393" y="600"/>
                </a:lnTo>
                <a:lnTo>
                  <a:pt x="409" y="600"/>
                </a:lnTo>
                <a:lnTo>
                  <a:pt x="422" y="600"/>
                </a:lnTo>
                <a:lnTo>
                  <a:pt x="433" y="601"/>
                </a:lnTo>
                <a:lnTo>
                  <a:pt x="438" y="602"/>
                </a:lnTo>
                <a:lnTo>
                  <a:pt x="440" y="603"/>
                </a:lnTo>
                <a:lnTo>
                  <a:pt x="440" y="603"/>
                </a:lnTo>
                <a:lnTo>
                  <a:pt x="444" y="607"/>
                </a:lnTo>
                <a:lnTo>
                  <a:pt x="449" y="609"/>
                </a:lnTo>
                <a:lnTo>
                  <a:pt x="457" y="613"/>
                </a:lnTo>
                <a:lnTo>
                  <a:pt x="464" y="617"/>
                </a:lnTo>
                <a:lnTo>
                  <a:pt x="467" y="618"/>
                </a:lnTo>
                <a:lnTo>
                  <a:pt x="469" y="621"/>
                </a:lnTo>
                <a:lnTo>
                  <a:pt x="469" y="621"/>
                </a:lnTo>
                <a:lnTo>
                  <a:pt x="472" y="626"/>
                </a:lnTo>
                <a:lnTo>
                  <a:pt x="474" y="630"/>
                </a:lnTo>
                <a:lnTo>
                  <a:pt x="478" y="631"/>
                </a:lnTo>
                <a:lnTo>
                  <a:pt x="480" y="632"/>
                </a:lnTo>
                <a:lnTo>
                  <a:pt x="480" y="632"/>
                </a:lnTo>
                <a:lnTo>
                  <a:pt x="484" y="635"/>
                </a:lnTo>
                <a:lnTo>
                  <a:pt x="487" y="638"/>
                </a:lnTo>
                <a:lnTo>
                  <a:pt x="491" y="643"/>
                </a:lnTo>
                <a:lnTo>
                  <a:pt x="492" y="650"/>
                </a:lnTo>
                <a:lnTo>
                  <a:pt x="492" y="678"/>
                </a:lnTo>
                <a:lnTo>
                  <a:pt x="492" y="678"/>
                </a:lnTo>
                <a:lnTo>
                  <a:pt x="493" y="679"/>
                </a:lnTo>
                <a:lnTo>
                  <a:pt x="497" y="681"/>
                </a:lnTo>
                <a:lnTo>
                  <a:pt x="499" y="681"/>
                </a:lnTo>
                <a:lnTo>
                  <a:pt x="501" y="679"/>
                </a:lnTo>
                <a:lnTo>
                  <a:pt x="502" y="677"/>
                </a:lnTo>
                <a:lnTo>
                  <a:pt x="503" y="673"/>
                </a:lnTo>
                <a:lnTo>
                  <a:pt x="503" y="673"/>
                </a:lnTo>
                <a:lnTo>
                  <a:pt x="504" y="662"/>
                </a:lnTo>
                <a:lnTo>
                  <a:pt x="504" y="654"/>
                </a:lnTo>
                <a:lnTo>
                  <a:pt x="503" y="644"/>
                </a:lnTo>
                <a:lnTo>
                  <a:pt x="503" y="644"/>
                </a:lnTo>
                <a:lnTo>
                  <a:pt x="507" y="638"/>
                </a:lnTo>
                <a:lnTo>
                  <a:pt x="515" y="627"/>
                </a:lnTo>
                <a:lnTo>
                  <a:pt x="515" y="627"/>
                </a:lnTo>
                <a:lnTo>
                  <a:pt x="521" y="619"/>
                </a:lnTo>
                <a:lnTo>
                  <a:pt x="524" y="614"/>
                </a:lnTo>
                <a:lnTo>
                  <a:pt x="526" y="603"/>
                </a:lnTo>
                <a:lnTo>
                  <a:pt x="526" y="603"/>
                </a:lnTo>
                <a:lnTo>
                  <a:pt x="527" y="592"/>
                </a:lnTo>
                <a:lnTo>
                  <a:pt x="526" y="588"/>
                </a:lnTo>
                <a:lnTo>
                  <a:pt x="525" y="583"/>
                </a:lnTo>
                <a:lnTo>
                  <a:pt x="522" y="578"/>
                </a:lnTo>
                <a:lnTo>
                  <a:pt x="519" y="573"/>
                </a:lnTo>
                <a:lnTo>
                  <a:pt x="509" y="563"/>
                </a:lnTo>
                <a:lnTo>
                  <a:pt x="509" y="563"/>
                </a:lnTo>
                <a:lnTo>
                  <a:pt x="499" y="556"/>
                </a:lnTo>
                <a:lnTo>
                  <a:pt x="495" y="552"/>
                </a:lnTo>
                <a:lnTo>
                  <a:pt x="492" y="551"/>
                </a:lnTo>
                <a:lnTo>
                  <a:pt x="492" y="552"/>
                </a:lnTo>
                <a:lnTo>
                  <a:pt x="492" y="552"/>
                </a:lnTo>
                <a:lnTo>
                  <a:pt x="474" y="501"/>
                </a:lnTo>
                <a:lnTo>
                  <a:pt x="474" y="501"/>
                </a:lnTo>
                <a:lnTo>
                  <a:pt x="466" y="476"/>
                </a:lnTo>
                <a:lnTo>
                  <a:pt x="455" y="447"/>
                </a:lnTo>
                <a:lnTo>
                  <a:pt x="444" y="421"/>
                </a:lnTo>
                <a:lnTo>
                  <a:pt x="440" y="409"/>
                </a:lnTo>
                <a:lnTo>
                  <a:pt x="440" y="409"/>
                </a:lnTo>
                <a:lnTo>
                  <a:pt x="432" y="379"/>
                </a:lnTo>
                <a:lnTo>
                  <a:pt x="423" y="351"/>
                </a:lnTo>
                <a:lnTo>
                  <a:pt x="423" y="351"/>
                </a:lnTo>
                <a:lnTo>
                  <a:pt x="417" y="305"/>
                </a:lnTo>
                <a:lnTo>
                  <a:pt x="417" y="305"/>
                </a:lnTo>
                <a:lnTo>
                  <a:pt x="415" y="289"/>
                </a:lnTo>
                <a:lnTo>
                  <a:pt x="411" y="272"/>
                </a:lnTo>
                <a:lnTo>
                  <a:pt x="406" y="257"/>
                </a:lnTo>
                <a:lnTo>
                  <a:pt x="404" y="249"/>
                </a:lnTo>
                <a:lnTo>
                  <a:pt x="399" y="242"/>
                </a:lnTo>
                <a:lnTo>
                  <a:pt x="399" y="242"/>
                </a:lnTo>
                <a:lnTo>
                  <a:pt x="392" y="229"/>
                </a:lnTo>
                <a:lnTo>
                  <a:pt x="382" y="218"/>
                </a:lnTo>
                <a:lnTo>
                  <a:pt x="370" y="206"/>
                </a:lnTo>
                <a:lnTo>
                  <a:pt x="353" y="190"/>
                </a:lnTo>
                <a:lnTo>
                  <a:pt x="353" y="190"/>
                </a:lnTo>
                <a:lnTo>
                  <a:pt x="327" y="167"/>
                </a:lnTo>
                <a:lnTo>
                  <a:pt x="319" y="161"/>
                </a:lnTo>
                <a:lnTo>
                  <a:pt x="319" y="161"/>
                </a:lnTo>
                <a:lnTo>
                  <a:pt x="327" y="153"/>
                </a:lnTo>
                <a:lnTo>
                  <a:pt x="333" y="145"/>
                </a:lnTo>
                <a:lnTo>
                  <a:pt x="336" y="138"/>
                </a:lnTo>
                <a:lnTo>
                  <a:pt x="336" y="138"/>
                </a:lnTo>
                <a:lnTo>
                  <a:pt x="339" y="132"/>
                </a:lnTo>
                <a:lnTo>
                  <a:pt x="344" y="122"/>
                </a:lnTo>
                <a:lnTo>
                  <a:pt x="347" y="112"/>
                </a:lnTo>
                <a:lnTo>
                  <a:pt x="348" y="106"/>
                </a:lnTo>
                <a:lnTo>
                  <a:pt x="348" y="98"/>
                </a:lnTo>
                <a:lnTo>
                  <a:pt x="348" y="98"/>
                </a:lnTo>
                <a:lnTo>
                  <a:pt x="345" y="81"/>
                </a:lnTo>
                <a:lnTo>
                  <a:pt x="341" y="62"/>
                </a:lnTo>
                <a:lnTo>
                  <a:pt x="335" y="44"/>
                </a:lnTo>
                <a:lnTo>
                  <a:pt x="330" y="29"/>
                </a:lnTo>
                <a:lnTo>
                  <a:pt x="330" y="29"/>
                </a:lnTo>
                <a:lnTo>
                  <a:pt x="327" y="23"/>
                </a:lnTo>
                <a:lnTo>
                  <a:pt x="321" y="19"/>
                </a:lnTo>
                <a:lnTo>
                  <a:pt x="312" y="14"/>
                </a:lnTo>
                <a:lnTo>
                  <a:pt x="302" y="9"/>
                </a:lnTo>
                <a:lnTo>
                  <a:pt x="293" y="5"/>
                </a:lnTo>
                <a:lnTo>
                  <a:pt x="282" y="3"/>
                </a:lnTo>
                <a:lnTo>
                  <a:pt x="271" y="0"/>
                </a:lnTo>
                <a:lnTo>
                  <a:pt x="261" y="0"/>
                </a:lnTo>
                <a:lnTo>
                  <a:pt x="261" y="0"/>
                </a:lnTo>
                <a:lnTo>
                  <a:pt x="252" y="2"/>
                </a:lnTo>
                <a:lnTo>
                  <a:pt x="242" y="5"/>
                </a:lnTo>
                <a:lnTo>
                  <a:pt x="232" y="10"/>
                </a:lnTo>
                <a:lnTo>
                  <a:pt x="223" y="16"/>
                </a:lnTo>
                <a:lnTo>
                  <a:pt x="215" y="23"/>
                </a:lnTo>
                <a:lnTo>
                  <a:pt x="207" y="29"/>
                </a:lnTo>
                <a:lnTo>
                  <a:pt x="202" y="35"/>
                </a:lnTo>
                <a:lnTo>
                  <a:pt x="199" y="40"/>
                </a:lnTo>
                <a:lnTo>
                  <a:pt x="199" y="40"/>
                </a:lnTo>
                <a:lnTo>
                  <a:pt x="195" y="46"/>
                </a:lnTo>
                <a:lnTo>
                  <a:pt x="191" y="56"/>
                </a:lnTo>
                <a:lnTo>
                  <a:pt x="185" y="79"/>
                </a:lnTo>
                <a:lnTo>
                  <a:pt x="180" y="102"/>
                </a:lnTo>
                <a:lnTo>
                  <a:pt x="180" y="110"/>
                </a:lnTo>
                <a:lnTo>
                  <a:pt x="180" y="115"/>
                </a:lnTo>
                <a:lnTo>
                  <a:pt x="180" y="115"/>
                </a:lnTo>
                <a:lnTo>
                  <a:pt x="185" y="121"/>
                </a:lnTo>
                <a:lnTo>
                  <a:pt x="191" y="127"/>
                </a:lnTo>
                <a:lnTo>
                  <a:pt x="199" y="132"/>
                </a:lnTo>
                <a:lnTo>
                  <a:pt x="199" y="132"/>
                </a:lnTo>
                <a:lnTo>
                  <a:pt x="199" y="133"/>
                </a:lnTo>
                <a:lnTo>
                  <a:pt x="199" y="134"/>
                </a:lnTo>
                <a:lnTo>
                  <a:pt x="197" y="136"/>
                </a:lnTo>
                <a:lnTo>
                  <a:pt x="193" y="138"/>
                </a:lnTo>
                <a:lnTo>
                  <a:pt x="193" y="138"/>
                </a:lnTo>
                <a:lnTo>
                  <a:pt x="186" y="142"/>
                </a:lnTo>
                <a:lnTo>
                  <a:pt x="183" y="145"/>
                </a:lnTo>
                <a:lnTo>
                  <a:pt x="182" y="149"/>
                </a:lnTo>
                <a:lnTo>
                  <a:pt x="180" y="150"/>
                </a:lnTo>
                <a:lnTo>
                  <a:pt x="180" y="150"/>
                </a:lnTo>
                <a:lnTo>
                  <a:pt x="189" y="156"/>
                </a:lnTo>
                <a:lnTo>
                  <a:pt x="194" y="160"/>
                </a:lnTo>
                <a:lnTo>
                  <a:pt x="194" y="161"/>
                </a:lnTo>
                <a:lnTo>
                  <a:pt x="193" y="161"/>
                </a:lnTo>
                <a:lnTo>
                  <a:pt x="193" y="161"/>
                </a:lnTo>
                <a:close/>
                <a:moveTo>
                  <a:pt x="342" y="357"/>
                </a:moveTo>
                <a:lnTo>
                  <a:pt x="365" y="374"/>
                </a:lnTo>
                <a:lnTo>
                  <a:pt x="365" y="374"/>
                </a:lnTo>
                <a:lnTo>
                  <a:pt x="388" y="426"/>
                </a:lnTo>
                <a:lnTo>
                  <a:pt x="388" y="426"/>
                </a:lnTo>
                <a:lnTo>
                  <a:pt x="393" y="445"/>
                </a:lnTo>
                <a:lnTo>
                  <a:pt x="399" y="472"/>
                </a:lnTo>
                <a:lnTo>
                  <a:pt x="399" y="472"/>
                </a:lnTo>
                <a:lnTo>
                  <a:pt x="405" y="488"/>
                </a:lnTo>
                <a:lnTo>
                  <a:pt x="414" y="509"/>
                </a:lnTo>
                <a:lnTo>
                  <a:pt x="425" y="528"/>
                </a:lnTo>
                <a:lnTo>
                  <a:pt x="429" y="536"/>
                </a:lnTo>
                <a:lnTo>
                  <a:pt x="434" y="540"/>
                </a:lnTo>
                <a:lnTo>
                  <a:pt x="434" y="540"/>
                </a:lnTo>
                <a:lnTo>
                  <a:pt x="438" y="545"/>
                </a:lnTo>
                <a:lnTo>
                  <a:pt x="440" y="549"/>
                </a:lnTo>
                <a:lnTo>
                  <a:pt x="441" y="554"/>
                </a:lnTo>
                <a:lnTo>
                  <a:pt x="441" y="559"/>
                </a:lnTo>
                <a:lnTo>
                  <a:pt x="441" y="566"/>
                </a:lnTo>
                <a:lnTo>
                  <a:pt x="440" y="569"/>
                </a:lnTo>
                <a:lnTo>
                  <a:pt x="336" y="569"/>
                </a:lnTo>
                <a:lnTo>
                  <a:pt x="336" y="569"/>
                </a:lnTo>
                <a:lnTo>
                  <a:pt x="329" y="554"/>
                </a:lnTo>
                <a:lnTo>
                  <a:pt x="321" y="538"/>
                </a:lnTo>
                <a:lnTo>
                  <a:pt x="312" y="517"/>
                </a:lnTo>
                <a:lnTo>
                  <a:pt x="305" y="496"/>
                </a:lnTo>
                <a:lnTo>
                  <a:pt x="300" y="474"/>
                </a:lnTo>
                <a:lnTo>
                  <a:pt x="299" y="464"/>
                </a:lnTo>
                <a:lnTo>
                  <a:pt x="299" y="453"/>
                </a:lnTo>
                <a:lnTo>
                  <a:pt x="299" y="445"/>
                </a:lnTo>
                <a:lnTo>
                  <a:pt x="301" y="438"/>
                </a:lnTo>
                <a:lnTo>
                  <a:pt x="301" y="438"/>
                </a:lnTo>
                <a:lnTo>
                  <a:pt x="316" y="409"/>
                </a:lnTo>
                <a:lnTo>
                  <a:pt x="328" y="382"/>
                </a:lnTo>
                <a:lnTo>
                  <a:pt x="342" y="357"/>
                </a:lnTo>
                <a:lnTo>
                  <a:pt x="342" y="357"/>
                </a:lnTo>
                <a:close/>
                <a:moveTo>
                  <a:pt x="203" y="644"/>
                </a:moveTo>
                <a:lnTo>
                  <a:pt x="203" y="644"/>
                </a:lnTo>
                <a:lnTo>
                  <a:pt x="217" y="656"/>
                </a:lnTo>
                <a:lnTo>
                  <a:pt x="232" y="673"/>
                </a:lnTo>
                <a:lnTo>
                  <a:pt x="232" y="673"/>
                </a:lnTo>
                <a:lnTo>
                  <a:pt x="238" y="678"/>
                </a:lnTo>
                <a:lnTo>
                  <a:pt x="247" y="684"/>
                </a:lnTo>
                <a:lnTo>
                  <a:pt x="255" y="690"/>
                </a:lnTo>
                <a:lnTo>
                  <a:pt x="180" y="747"/>
                </a:lnTo>
                <a:lnTo>
                  <a:pt x="180" y="678"/>
                </a:lnTo>
                <a:lnTo>
                  <a:pt x="193" y="661"/>
                </a:lnTo>
                <a:lnTo>
                  <a:pt x="203" y="644"/>
                </a:lnTo>
                <a:close/>
                <a:moveTo>
                  <a:pt x="135" y="926"/>
                </a:moveTo>
                <a:lnTo>
                  <a:pt x="135" y="926"/>
                </a:lnTo>
                <a:lnTo>
                  <a:pt x="136" y="934"/>
                </a:lnTo>
                <a:lnTo>
                  <a:pt x="138" y="940"/>
                </a:lnTo>
                <a:lnTo>
                  <a:pt x="139" y="943"/>
                </a:lnTo>
                <a:lnTo>
                  <a:pt x="141" y="943"/>
                </a:lnTo>
                <a:lnTo>
                  <a:pt x="141" y="943"/>
                </a:lnTo>
                <a:lnTo>
                  <a:pt x="145" y="941"/>
                </a:lnTo>
                <a:lnTo>
                  <a:pt x="150" y="937"/>
                </a:lnTo>
                <a:lnTo>
                  <a:pt x="157" y="932"/>
                </a:lnTo>
                <a:lnTo>
                  <a:pt x="164" y="1024"/>
                </a:lnTo>
                <a:lnTo>
                  <a:pt x="153" y="1047"/>
                </a:lnTo>
                <a:lnTo>
                  <a:pt x="128" y="1047"/>
                </a:lnTo>
                <a:lnTo>
                  <a:pt x="128" y="1047"/>
                </a:lnTo>
                <a:lnTo>
                  <a:pt x="130" y="1037"/>
                </a:lnTo>
                <a:lnTo>
                  <a:pt x="130" y="1027"/>
                </a:lnTo>
                <a:lnTo>
                  <a:pt x="128" y="1018"/>
                </a:lnTo>
                <a:lnTo>
                  <a:pt x="128" y="1018"/>
                </a:lnTo>
                <a:lnTo>
                  <a:pt x="127" y="1008"/>
                </a:lnTo>
                <a:lnTo>
                  <a:pt x="127" y="999"/>
                </a:lnTo>
                <a:lnTo>
                  <a:pt x="128" y="983"/>
                </a:lnTo>
                <a:lnTo>
                  <a:pt x="128" y="983"/>
                </a:lnTo>
                <a:lnTo>
                  <a:pt x="130" y="980"/>
                </a:lnTo>
                <a:lnTo>
                  <a:pt x="131" y="978"/>
                </a:lnTo>
                <a:lnTo>
                  <a:pt x="133" y="975"/>
                </a:lnTo>
                <a:lnTo>
                  <a:pt x="136" y="974"/>
                </a:lnTo>
                <a:lnTo>
                  <a:pt x="136" y="973"/>
                </a:lnTo>
                <a:lnTo>
                  <a:pt x="135" y="972"/>
                </a:lnTo>
                <a:lnTo>
                  <a:pt x="135" y="972"/>
                </a:lnTo>
                <a:lnTo>
                  <a:pt x="135" y="968"/>
                </a:lnTo>
                <a:lnTo>
                  <a:pt x="133" y="963"/>
                </a:lnTo>
                <a:lnTo>
                  <a:pt x="133" y="948"/>
                </a:lnTo>
                <a:lnTo>
                  <a:pt x="135" y="926"/>
                </a:lnTo>
                <a:lnTo>
                  <a:pt x="135" y="926"/>
                </a:lnTo>
                <a:close/>
                <a:moveTo>
                  <a:pt x="26" y="1092"/>
                </a:moveTo>
                <a:lnTo>
                  <a:pt x="66" y="1092"/>
                </a:lnTo>
                <a:lnTo>
                  <a:pt x="66" y="1138"/>
                </a:lnTo>
                <a:lnTo>
                  <a:pt x="66" y="1138"/>
                </a:lnTo>
                <a:lnTo>
                  <a:pt x="64" y="1146"/>
                </a:lnTo>
                <a:lnTo>
                  <a:pt x="63" y="1150"/>
                </a:lnTo>
                <a:lnTo>
                  <a:pt x="60" y="1155"/>
                </a:lnTo>
                <a:lnTo>
                  <a:pt x="60" y="1155"/>
                </a:lnTo>
                <a:lnTo>
                  <a:pt x="56" y="1163"/>
                </a:lnTo>
                <a:lnTo>
                  <a:pt x="51" y="1172"/>
                </a:lnTo>
                <a:lnTo>
                  <a:pt x="49" y="1182"/>
                </a:lnTo>
                <a:lnTo>
                  <a:pt x="49" y="1187"/>
                </a:lnTo>
                <a:lnTo>
                  <a:pt x="49" y="1190"/>
                </a:lnTo>
                <a:lnTo>
                  <a:pt x="49" y="1190"/>
                </a:lnTo>
                <a:lnTo>
                  <a:pt x="50" y="1196"/>
                </a:lnTo>
                <a:lnTo>
                  <a:pt x="50" y="1204"/>
                </a:lnTo>
                <a:lnTo>
                  <a:pt x="51" y="1210"/>
                </a:lnTo>
                <a:lnTo>
                  <a:pt x="52" y="1212"/>
                </a:lnTo>
                <a:lnTo>
                  <a:pt x="54" y="1213"/>
                </a:lnTo>
                <a:lnTo>
                  <a:pt x="54" y="1213"/>
                </a:lnTo>
                <a:lnTo>
                  <a:pt x="78" y="1224"/>
                </a:lnTo>
                <a:lnTo>
                  <a:pt x="78" y="1224"/>
                </a:lnTo>
                <a:lnTo>
                  <a:pt x="96" y="1235"/>
                </a:lnTo>
                <a:lnTo>
                  <a:pt x="108" y="1241"/>
                </a:lnTo>
                <a:lnTo>
                  <a:pt x="114" y="1242"/>
                </a:lnTo>
                <a:lnTo>
                  <a:pt x="118" y="1242"/>
                </a:lnTo>
                <a:lnTo>
                  <a:pt x="118" y="1242"/>
                </a:lnTo>
                <a:lnTo>
                  <a:pt x="135" y="1236"/>
                </a:lnTo>
                <a:lnTo>
                  <a:pt x="153" y="1236"/>
                </a:lnTo>
                <a:lnTo>
                  <a:pt x="153" y="1236"/>
                </a:lnTo>
                <a:lnTo>
                  <a:pt x="147" y="1251"/>
                </a:lnTo>
                <a:lnTo>
                  <a:pt x="141" y="1265"/>
                </a:lnTo>
                <a:lnTo>
                  <a:pt x="133" y="1282"/>
                </a:lnTo>
                <a:lnTo>
                  <a:pt x="125" y="1298"/>
                </a:lnTo>
                <a:lnTo>
                  <a:pt x="115" y="1314"/>
                </a:lnTo>
                <a:lnTo>
                  <a:pt x="109" y="1320"/>
                </a:lnTo>
                <a:lnTo>
                  <a:pt x="104" y="1323"/>
                </a:lnTo>
                <a:lnTo>
                  <a:pt x="99" y="1327"/>
                </a:lnTo>
                <a:lnTo>
                  <a:pt x="95" y="1328"/>
                </a:lnTo>
                <a:lnTo>
                  <a:pt x="95" y="1328"/>
                </a:lnTo>
                <a:lnTo>
                  <a:pt x="90" y="1327"/>
                </a:lnTo>
                <a:lnTo>
                  <a:pt x="84" y="1324"/>
                </a:lnTo>
                <a:lnTo>
                  <a:pt x="79" y="1321"/>
                </a:lnTo>
                <a:lnTo>
                  <a:pt x="74" y="1316"/>
                </a:lnTo>
                <a:lnTo>
                  <a:pt x="69" y="1310"/>
                </a:lnTo>
                <a:lnTo>
                  <a:pt x="64" y="1303"/>
                </a:lnTo>
                <a:lnTo>
                  <a:pt x="56" y="1285"/>
                </a:lnTo>
                <a:lnTo>
                  <a:pt x="48" y="1264"/>
                </a:lnTo>
                <a:lnTo>
                  <a:pt x="40" y="1242"/>
                </a:lnTo>
                <a:lnTo>
                  <a:pt x="35" y="1219"/>
                </a:lnTo>
                <a:lnTo>
                  <a:pt x="31" y="1195"/>
                </a:lnTo>
                <a:lnTo>
                  <a:pt x="31" y="1195"/>
                </a:lnTo>
                <a:lnTo>
                  <a:pt x="27" y="1154"/>
                </a:lnTo>
                <a:lnTo>
                  <a:pt x="26" y="1121"/>
                </a:lnTo>
                <a:lnTo>
                  <a:pt x="26" y="1092"/>
                </a:lnTo>
                <a:lnTo>
                  <a:pt x="26" y="1092"/>
                </a:lnTo>
                <a:close/>
                <a:moveTo>
                  <a:pt x="273" y="1001"/>
                </a:moveTo>
                <a:lnTo>
                  <a:pt x="273" y="1001"/>
                </a:lnTo>
                <a:lnTo>
                  <a:pt x="301" y="1024"/>
                </a:lnTo>
                <a:lnTo>
                  <a:pt x="301" y="1024"/>
                </a:lnTo>
                <a:lnTo>
                  <a:pt x="310" y="1027"/>
                </a:lnTo>
                <a:lnTo>
                  <a:pt x="322" y="1032"/>
                </a:lnTo>
                <a:lnTo>
                  <a:pt x="334" y="1036"/>
                </a:lnTo>
                <a:lnTo>
                  <a:pt x="339" y="1036"/>
                </a:lnTo>
                <a:lnTo>
                  <a:pt x="342" y="1034"/>
                </a:lnTo>
                <a:lnTo>
                  <a:pt x="342" y="1034"/>
                </a:lnTo>
                <a:lnTo>
                  <a:pt x="346" y="1033"/>
                </a:lnTo>
                <a:lnTo>
                  <a:pt x="354" y="1032"/>
                </a:lnTo>
                <a:lnTo>
                  <a:pt x="374" y="1030"/>
                </a:lnTo>
                <a:lnTo>
                  <a:pt x="399" y="1028"/>
                </a:lnTo>
                <a:lnTo>
                  <a:pt x="399" y="1028"/>
                </a:lnTo>
                <a:lnTo>
                  <a:pt x="394" y="1063"/>
                </a:lnTo>
                <a:lnTo>
                  <a:pt x="388" y="1099"/>
                </a:lnTo>
                <a:lnTo>
                  <a:pt x="381" y="1138"/>
                </a:lnTo>
                <a:lnTo>
                  <a:pt x="370" y="1178"/>
                </a:lnTo>
                <a:lnTo>
                  <a:pt x="365" y="1196"/>
                </a:lnTo>
                <a:lnTo>
                  <a:pt x="359" y="1213"/>
                </a:lnTo>
                <a:lnTo>
                  <a:pt x="352" y="1228"/>
                </a:lnTo>
                <a:lnTo>
                  <a:pt x="346" y="1239"/>
                </a:lnTo>
                <a:lnTo>
                  <a:pt x="342" y="1242"/>
                </a:lnTo>
                <a:lnTo>
                  <a:pt x="339" y="1245"/>
                </a:lnTo>
                <a:lnTo>
                  <a:pt x="334" y="1247"/>
                </a:lnTo>
                <a:lnTo>
                  <a:pt x="330" y="1247"/>
                </a:lnTo>
                <a:lnTo>
                  <a:pt x="330" y="1247"/>
                </a:lnTo>
                <a:lnTo>
                  <a:pt x="327" y="1247"/>
                </a:lnTo>
                <a:lnTo>
                  <a:pt x="323" y="1246"/>
                </a:lnTo>
                <a:lnTo>
                  <a:pt x="316" y="1242"/>
                </a:lnTo>
                <a:lnTo>
                  <a:pt x="310" y="1235"/>
                </a:lnTo>
                <a:lnTo>
                  <a:pt x="305" y="1227"/>
                </a:lnTo>
                <a:lnTo>
                  <a:pt x="299" y="1217"/>
                </a:lnTo>
                <a:lnTo>
                  <a:pt x="295" y="1206"/>
                </a:lnTo>
                <a:lnTo>
                  <a:pt x="287" y="1181"/>
                </a:lnTo>
                <a:lnTo>
                  <a:pt x="281" y="1154"/>
                </a:lnTo>
                <a:lnTo>
                  <a:pt x="277" y="1130"/>
                </a:lnTo>
                <a:lnTo>
                  <a:pt x="273" y="1099"/>
                </a:lnTo>
                <a:lnTo>
                  <a:pt x="273" y="1099"/>
                </a:lnTo>
                <a:lnTo>
                  <a:pt x="272" y="1074"/>
                </a:lnTo>
                <a:lnTo>
                  <a:pt x="272" y="1042"/>
                </a:lnTo>
                <a:lnTo>
                  <a:pt x="273" y="1001"/>
                </a:lnTo>
                <a:lnTo>
                  <a:pt x="273" y="1001"/>
                </a:lnTo>
                <a:close/>
                <a:moveTo>
                  <a:pt x="193" y="1138"/>
                </a:moveTo>
                <a:lnTo>
                  <a:pt x="215" y="1138"/>
                </a:lnTo>
                <a:lnTo>
                  <a:pt x="215" y="1138"/>
                </a:lnTo>
                <a:lnTo>
                  <a:pt x="217" y="1154"/>
                </a:lnTo>
                <a:lnTo>
                  <a:pt x="218" y="1166"/>
                </a:lnTo>
                <a:lnTo>
                  <a:pt x="219" y="1170"/>
                </a:lnTo>
                <a:lnTo>
                  <a:pt x="222" y="1172"/>
                </a:lnTo>
                <a:lnTo>
                  <a:pt x="222" y="1172"/>
                </a:lnTo>
                <a:lnTo>
                  <a:pt x="224" y="1176"/>
                </a:lnTo>
                <a:lnTo>
                  <a:pt x="226" y="1179"/>
                </a:lnTo>
                <a:lnTo>
                  <a:pt x="226" y="1184"/>
                </a:lnTo>
                <a:lnTo>
                  <a:pt x="226" y="1184"/>
                </a:lnTo>
                <a:lnTo>
                  <a:pt x="226" y="1186"/>
                </a:lnTo>
                <a:lnTo>
                  <a:pt x="224" y="1188"/>
                </a:lnTo>
                <a:lnTo>
                  <a:pt x="219" y="1192"/>
                </a:lnTo>
                <a:lnTo>
                  <a:pt x="209" y="1195"/>
                </a:lnTo>
                <a:lnTo>
                  <a:pt x="209" y="1195"/>
                </a:lnTo>
                <a:lnTo>
                  <a:pt x="193" y="1200"/>
                </a:lnTo>
                <a:lnTo>
                  <a:pt x="186" y="1201"/>
                </a:lnTo>
                <a:lnTo>
                  <a:pt x="186" y="1201"/>
                </a:lnTo>
                <a:lnTo>
                  <a:pt x="188" y="1200"/>
                </a:lnTo>
                <a:lnTo>
                  <a:pt x="190" y="1194"/>
                </a:lnTo>
                <a:lnTo>
                  <a:pt x="193" y="1184"/>
                </a:lnTo>
                <a:lnTo>
                  <a:pt x="193" y="1179"/>
                </a:lnTo>
                <a:lnTo>
                  <a:pt x="193" y="1172"/>
                </a:lnTo>
                <a:lnTo>
                  <a:pt x="193" y="1172"/>
                </a:lnTo>
                <a:lnTo>
                  <a:pt x="191" y="1160"/>
                </a:lnTo>
                <a:lnTo>
                  <a:pt x="191" y="1149"/>
                </a:lnTo>
                <a:lnTo>
                  <a:pt x="193" y="1138"/>
                </a:lnTo>
                <a:lnTo>
                  <a:pt x="193" y="1138"/>
                </a:lnTo>
                <a:close/>
                <a:moveTo>
                  <a:pt x="348" y="937"/>
                </a:moveTo>
                <a:lnTo>
                  <a:pt x="348" y="937"/>
                </a:lnTo>
                <a:lnTo>
                  <a:pt x="354" y="958"/>
                </a:lnTo>
                <a:lnTo>
                  <a:pt x="358" y="975"/>
                </a:lnTo>
                <a:lnTo>
                  <a:pt x="359" y="983"/>
                </a:lnTo>
                <a:lnTo>
                  <a:pt x="359" y="989"/>
                </a:lnTo>
                <a:lnTo>
                  <a:pt x="359" y="989"/>
                </a:lnTo>
                <a:lnTo>
                  <a:pt x="359" y="1007"/>
                </a:lnTo>
                <a:lnTo>
                  <a:pt x="359" y="1018"/>
                </a:lnTo>
                <a:lnTo>
                  <a:pt x="359" y="1018"/>
                </a:lnTo>
                <a:lnTo>
                  <a:pt x="357" y="1019"/>
                </a:lnTo>
                <a:lnTo>
                  <a:pt x="351" y="1019"/>
                </a:lnTo>
                <a:lnTo>
                  <a:pt x="333" y="1016"/>
                </a:lnTo>
                <a:lnTo>
                  <a:pt x="307" y="1012"/>
                </a:lnTo>
                <a:lnTo>
                  <a:pt x="301" y="1001"/>
                </a:lnTo>
                <a:lnTo>
                  <a:pt x="301" y="1001"/>
                </a:lnTo>
                <a:lnTo>
                  <a:pt x="306" y="998"/>
                </a:lnTo>
                <a:lnTo>
                  <a:pt x="310" y="996"/>
                </a:lnTo>
                <a:lnTo>
                  <a:pt x="313" y="995"/>
                </a:lnTo>
                <a:lnTo>
                  <a:pt x="313" y="995"/>
                </a:lnTo>
                <a:lnTo>
                  <a:pt x="315" y="993"/>
                </a:lnTo>
                <a:lnTo>
                  <a:pt x="316" y="992"/>
                </a:lnTo>
                <a:lnTo>
                  <a:pt x="317" y="987"/>
                </a:lnTo>
                <a:lnTo>
                  <a:pt x="318" y="981"/>
                </a:lnTo>
                <a:lnTo>
                  <a:pt x="319" y="978"/>
                </a:lnTo>
                <a:lnTo>
                  <a:pt x="319" y="978"/>
                </a:lnTo>
                <a:lnTo>
                  <a:pt x="321" y="974"/>
                </a:lnTo>
                <a:lnTo>
                  <a:pt x="319" y="968"/>
                </a:lnTo>
                <a:lnTo>
                  <a:pt x="318" y="962"/>
                </a:lnTo>
                <a:lnTo>
                  <a:pt x="319" y="955"/>
                </a:lnTo>
                <a:lnTo>
                  <a:pt x="319" y="955"/>
                </a:lnTo>
                <a:lnTo>
                  <a:pt x="321" y="949"/>
                </a:lnTo>
                <a:lnTo>
                  <a:pt x="322" y="946"/>
                </a:lnTo>
                <a:lnTo>
                  <a:pt x="324" y="943"/>
                </a:lnTo>
                <a:lnTo>
                  <a:pt x="324" y="943"/>
                </a:lnTo>
                <a:lnTo>
                  <a:pt x="327" y="941"/>
                </a:lnTo>
                <a:lnTo>
                  <a:pt x="328" y="941"/>
                </a:lnTo>
                <a:lnTo>
                  <a:pt x="331" y="941"/>
                </a:lnTo>
                <a:lnTo>
                  <a:pt x="336" y="943"/>
                </a:lnTo>
                <a:lnTo>
                  <a:pt x="348" y="937"/>
                </a:lnTo>
                <a:close/>
                <a:moveTo>
                  <a:pt x="199" y="903"/>
                </a:moveTo>
                <a:lnTo>
                  <a:pt x="215" y="909"/>
                </a:lnTo>
                <a:lnTo>
                  <a:pt x="215" y="909"/>
                </a:lnTo>
                <a:lnTo>
                  <a:pt x="222" y="914"/>
                </a:lnTo>
                <a:lnTo>
                  <a:pt x="225" y="920"/>
                </a:lnTo>
                <a:lnTo>
                  <a:pt x="226" y="922"/>
                </a:lnTo>
                <a:lnTo>
                  <a:pt x="226" y="926"/>
                </a:lnTo>
                <a:lnTo>
                  <a:pt x="226" y="926"/>
                </a:lnTo>
                <a:lnTo>
                  <a:pt x="223" y="949"/>
                </a:lnTo>
                <a:lnTo>
                  <a:pt x="222" y="963"/>
                </a:lnTo>
                <a:lnTo>
                  <a:pt x="222" y="972"/>
                </a:lnTo>
                <a:lnTo>
                  <a:pt x="222" y="972"/>
                </a:lnTo>
                <a:lnTo>
                  <a:pt x="220" y="973"/>
                </a:lnTo>
                <a:lnTo>
                  <a:pt x="219" y="974"/>
                </a:lnTo>
                <a:lnTo>
                  <a:pt x="213" y="974"/>
                </a:lnTo>
                <a:lnTo>
                  <a:pt x="203" y="972"/>
                </a:lnTo>
                <a:lnTo>
                  <a:pt x="203" y="972"/>
                </a:lnTo>
                <a:lnTo>
                  <a:pt x="203" y="957"/>
                </a:lnTo>
                <a:lnTo>
                  <a:pt x="202" y="946"/>
                </a:lnTo>
                <a:lnTo>
                  <a:pt x="203" y="937"/>
                </a:lnTo>
                <a:lnTo>
                  <a:pt x="203" y="937"/>
                </a:lnTo>
                <a:lnTo>
                  <a:pt x="205" y="933"/>
                </a:lnTo>
                <a:lnTo>
                  <a:pt x="205" y="928"/>
                </a:lnTo>
                <a:lnTo>
                  <a:pt x="202" y="917"/>
                </a:lnTo>
                <a:lnTo>
                  <a:pt x="199" y="903"/>
                </a:lnTo>
                <a:lnTo>
                  <a:pt x="199" y="903"/>
                </a:lnTo>
                <a:close/>
                <a:moveTo>
                  <a:pt x="49" y="943"/>
                </a:moveTo>
                <a:lnTo>
                  <a:pt x="49" y="1018"/>
                </a:lnTo>
                <a:lnTo>
                  <a:pt x="49" y="1018"/>
                </a:lnTo>
                <a:lnTo>
                  <a:pt x="51" y="1019"/>
                </a:lnTo>
                <a:lnTo>
                  <a:pt x="54" y="1021"/>
                </a:lnTo>
                <a:lnTo>
                  <a:pt x="54" y="1024"/>
                </a:lnTo>
                <a:lnTo>
                  <a:pt x="54" y="1024"/>
                </a:lnTo>
                <a:lnTo>
                  <a:pt x="51" y="1039"/>
                </a:lnTo>
                <a:lnTo>
                  <a:pt x="49" y="1053"/>
                </a:lnTo>
                <a:lnTo>
                  <a:pt x="43" y="1076"/>
                </a:lnTo>
                <a:lnTo>
                  <a:pt x="26" y="1076"/>
                </a:lnTo>
                <a:lnTo>
                  <a:pt x="26" y="1076"/>
                </a:lnTo>
                <a:lnTo>
                  <a:pt x="27" y="1059"/>
                </a:lnTo>
                <a:lnTo>
                  <a:pt x="31" y="1012"/>
                </a:lnTo>
                <a:lnTo>
                  <a:pt x="31" y="1012"/>
                </a:lnTo>
                <a:lnTo>
                  <a:pt x="33" y="997"/>
                </a:lnTo>
                <a:lnTo>
                  <a:pt x="35" y="985"/>
                </a:lnTo>
                <a:lnTo>
                  <a:pt x="42" y="963"/>
                </a:lnTo>
                <a:lnTo>
                  <a:pt x="46" y="949"/>
                </a:lnTo>
                <a:lnTo>
                  <a:pt x="49" y="943"/>
                </a:lnTo>
                <a:lnTo>
                  <a:pt x="49" y="9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595A33C1-1EAF-4DC2-B9E1-B1E2C0766B0E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2763695"/>
            <a:ext cx="687378" cy="1631239"/>
          </a:xfrm>
          <a:custGeom>
            <a:avLst/>
            <a:gdLst>
              <a:gd name="T0" fmla="*/ 71 w 469"/>
              <a:gd name="T1" fmla="*/ 682 h 1113"/>
              <a:gd name="T2" fmla="*/ 56 w 469"/>
              <a:gd name="T3" fmla="*/ 784 h 1113"/>
              <a:gd name="T4" fmla="*/ 88 w 469"/>
              <a:gd name="T5" fmla="*/ 946 h 1113"/>
              <a:gd name="T6" fmla="*/ 140 w 469"/>
              <a:gd name="T7" fmla="*/ 1062 h 1113"/>
              <a:gd name="T8" fmla="*/ 193 w 469"/>
              <a:gd name="T9" fmla="*/ 1053 h 1113"/>
              <a:gd name="T10" fmla="*/ 230 w 469"/>
              <a:gd name="T11" fmla="*/ 950 h 1113"/>
              <a:gd name="T12" fmla="*/ 236 w 469"/>
              <a:gd name="T13" fmla="*/ 915 h 1113"/>
              <a:gd name="T14" fmla="*/ 276 w 469"/>
              <a:gd name="T15" fmla="*/ 954 h 1113"/>
              <a:gd name="T16" fmla="*/ 297 w 469"/>
              <a:gd name="T17" fmla="*/ 991 h 1113"/>
              <a:gd name="T18" fmla="*/ 328 w 469"/>
              <a:gd name="T19" fmla="*/ 1033 h 1113"/>
              <a:gd name="T20" fmla="*/ 391 w 469"/>
              <a:gd name="T21" fmla="*/ 1113 h 1113"/>
              <a:gd name="T22" fmla="*/ 460 w 469"/>
              <a:gd name="T23" fmla="*/ 1031 h 1113"/>
              <a:gd name="T24" fmla="*/ 461 w 469"/>
              <a:gd name="T25" fmla="*/ 823 h 1113"/>
              <a:gd name="T26" fmla="*/ 387 w 469"/>
              <a:gd name="T27" fmla="*/ 656 h 1113"/>
              <a:gd name="T28" fmla="*/ 373 w 469"/>
              <a:gd name="T29" fmla="*/ 623 h 1113"/>
              <a:gd name="T30" fmla="*/ 415 w 469"/>
              <a:gd name="T31" fmla="*/ 392 h 1113"/>
              <a:gd name="T32" fmla="*/ 428 w 469"/>
              <a:gd name="T33" fmla="*/ 356 h 1113"/>
              <a:gd name="T34" fmla="*/ 363 w 469"/>
              <a:gd name="T35" fmla="*/ 316 h 1113"/>
              <a:gd name="T36" fmla="*/ 327 w 469"/>
              <a:gd name="T37" fmla="*/ 249 h 1113"/>
              <a:gd name="T38" fmla="*/ 273 w 469"/>
              <a:gd name="T39" fmla="*/ 185 h 1113"/>
              <a:gd name="T40" fmla="*/ 240 w 469"/>
              <a:gd name="T41" fmla="*/ 156 h 1113"/>
              <a:gd name="T42" fmla="*/ 246 w 469"/>
              <a:gd name="T43" fmla="*/ 102 h 1113"/>
              <a:gd name="T44" fmla="*/ 261 w 469"/>
              <a:gd name="T45" fmla="*/ 70 h 1113"/>
              <a:gd name="T46" fmla="*/ 240 w 469"/>
              <a:gd name="T47" fmla="*/ 24 h 1113"/>
              <a:gd name="T48" fmla="*/ 174 w 469"/>
              <a:gd name="T49" fmla="*/ 10 h 1113"/>
              <a:gd name="T50" fmla="*/ 135 w 469"/>
              <a:gd name="T51" fmla="*/ 37 h 1113"/>
              <a:gd name="T52" fmla="*/ 124 w 469"/>
              <a:gd name="T53" fmla="*/ 76 h 1113"/>
              <a:gd name="T54" fmla="*/ 132 w 469"/>
              <a:gd name="T55" fmla="*/ 105 h 1113"/>
              <a:gd name="T56" fmla="*/ 139 w 469"/>
              <a:gd name="T57" fmla="*/ 144 h 1113"/>
              <a:gd name="T58" fmla="*/ 138 w 469"/>
              <a:gd name="T59" fmla="*/ 163 h 1113"/>
              <a:gd name="T60" fmla="*/ 42 w 469"/>
              <a:gd name="T61" fmla="*/ 236 h 1113"/>
              <a:gd name="T62" fmla="*/ 8 w 469"/>
              <a:gd name="T63" fmla="*/ 366 h 1113"/>
              <a:gd name="T64" fmla="*/ 59 w 469"/>
              <a:gd name="T65" fmla="*/ 428 h 1113"/>
              <a:gd name="T66" fmla="*/ 66 w 469"/>
              <a:gd name="T67" fmla="*/ 472 h 1113"/>
              <a:gd name="T68" fmla="*/ 86 w 469"/>
              <a:gd name="T69" fmla="*/ 579 h 1113"/>
              <a:gd name="T70" fmla="*/ 132 w 469"/>
              <a:gd name="T71" fmla="*/ 609 h 1113"/>
              <a:gd name="T72" fmla="*/ 263 w 469"/>
              <a:gd name="T73" fmla="*/ 787 h 1113"/>
              <a:gd name="T74" fmla="*/ 226 w 469"/>
              <a:gd name="T75" fmla="*/ 712 h 1113"/>
              <a:gd name="T76" fmla="*/ 265 w 469"/>
              <a:gd name="T77" fmla="*/ 875 h 1113"/>
              <a:gd name="T78" fmla="*/ 363 w 469"/>
              <a:gd name="T79" fmla="*/ 906 h 1113"/>
              <a:gd name="T80" fmla="*/ 401 w 469"/>
              <a:gd name="T81" fmla="*/ 899 h 1113"/>
              <a:gd name="T82" fmla="*/ 423 w 469"/>
              <a:gd name="T83" fmla="*/ 871 h 1113"/>
              <a:gd name="T84" fmla="*/ 370 w 469"/>
              <a:gd name="T85" fmla="*/ 718 h 1113"/>
              <a:gd name="T86" fmla="*/ 381 w 469"/>
              <a:gd name="T87" fmla="*/ 695 h 1113"/>
              <a:gd name="T88" fmla="*/ 421 w 469"/>
              <a:gd name="T89" fmla="*/ 782 h 1113"/>
              <a:gd name="T90" fmla="*/ 435 w 469"/>
              <a:gd name="T91" fmla="*/ 1004 h 1113"/>
              <a:gd name="T92" fmla="*/ 387 w 469"/>
              <a:gd name="T93" fmla="*/ 1094 h 1113"/>
              <a:gd name="T94" fmla="*/ 345 w 469"/>
              <a:gd name="T95" fmla="*/ 1027 h 1113"/>
              <a:gd name="T96" fmla="*/ 376 w 469"/>
              <a:gd name="T97" fmla="*/ 1006 h 1113"/>
              <a:gd name="T98" fmla="*/ 367 w 469"/>
              <a:gd name="T99" fmla="*/ 972 h 1113"/>
              <a:gd name="T100" fmla="*/ 344 w 469"/>
              <a:gd name="T101" fmla="*/ 925 h 1113"/>
              <a:gd name="T102" fmla="*/ 127 w 469"/>
              <a:gd name="T103" fmla="*/ 679 h 1113"/>
              <a:gd name="T104" fmla="*/ 108 w 469"/>
              <a:gd name="T105" fmla="*/ 782 h 1113"/>
              <a:gd name="T106" fmla="*/ 108 w 469"/>
              <a:gd name="T107" fmla="*/ 835 h 1113"/>
              <a:gd name="T108" fmla="*/ 104 w 469"/>
              <a:gd name="T109" fmla="*/ 689 h 1113"/>
              <a:gd name="T110" fmla="*/ 127 w 469"/>
              <a:gd name="T111" fmla="*/ 901 h 1113"/>
              <a:gd name="T112" fmla="*/ 174 w 469"/>
              <a:gd name="T113" fmla="*/ 953 h 1113"/>
              <a:gd name="T114" fmla="*/ 171 w 469"/>
              <a:gd name="T115" fmla="*/ 1031 h 1113"/>
              <a:gd name="T116" fmla="*/ 126 w 469"/>
              <a:gd name="T117" fmla="*/ 1011 h 1113"/>
              <a:gd name="T118" fmla="*/ 106 w 469"/>
              <a:gd name="T119" fmla="*/ 889 h 1113"/>
              <a:gd name="T120" fmla="*/ 354 w 469"/>
              <a:gd name="T121" fmla="*/ 868 h 1113"/>
              <a:gd name="T122" fmla="*/ 349 w 469"/>
              <a:gd name="T123" fmla="*/ 785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9" h="1113">
                <a:moveTo>
                  <a:pt x="123" y="623"/>
                </a:moveTo>
                <a:lnTo>
                  <a:pt x="123" y="623"/>
                </a:lnTo>
                <a:lnTo>
                  <a:pt x="118" y="626"/>
                </a:lnTo>
                <a:lnTo>
                  <a:pt x="105" y="636"/>
                </a:lnTo>
                <a:lnTo>
                  <a:pt x="98" y="642"/>
                </a:lnTo>
                <a:lnTo>
                  <a:pt x="89" y="650"/>
                </a:lnTo>
                <a:lnTo>
                  <a:pt x="82" y="659"/>
                </a:lnTo>
                <a:lnTo>
                  <a:pt x="75" y="670"/>
                </a:lnTo>
                <a:lnTo>
                  <a:pt x="75" y="670"/>
                </a:lnTo>
                <a:lnTo>
                  <a:pt x="71" y="682"/>
                </a:lnTo>
                <a:lnTo>
                  <a:pt x="67" y="695"/>
                </a:lnTo>
                <a:lnTo>
                  <a:pt x="64" y="709"/>
                </a:lnTo>
                <a:lnTo>
                  <a:pt x="62" y="721"/>
                </a:lnTo>
                <a:lnTo>
                  <a:pt x="61" y="742"/>
                </a:lnTo>
                <a:lnTo>
                  <a:pt x="61" y="750"/>
                </a:lnTo>
                <a:lnTo>
                  <a:pt x="61" y="750"/>
                </a:lnTo>
                <a:lnTo>
                  <a:pt x="56" y="764"/>
                </a:lnTo>
                <a:lnTo>
                  <a:pt x="56" y="764"/>
                </a:lnTo>
                <a:lnTo>
                  <a:pt x="56" y="772"/>
                </a:lnTo>
                <a:lnTo>
                  <a:pt x="56" y="784"/>
                </a:lnTo>
                <a:lnTo>
                  <a:pt x="56" y="802"/>
                </a:lnTo>
                <a:lnTo>
                  <a:pt x="56" y="802"/>
                </a:lnTo>
                <a:lnTo>
                  <a:pt x="56" y="803"/>
                </a:lnTo>
                <a:lnTo>
                  <a:pt x="58" y="804"/>
                </a:lnTo>
                <a:lnTo>
                  <a:pt x="61" y="808"/>
                </a:lnTo>
                <a:lnTo>
                  <a:pt x="66" y="811"/>
                </a:lnTo>
                <a:lnTo>
                  <a:pt x="66" y="811"/>
                </a:lnTo>
                <a:lnTo>
                  <a:pt x="78" y="874"/>
                </a:lnTo>
                <a:lnTo>
                  <a:pt x="86" y="925"/>
                </a:lnTo>
                <a:lnTo>
                  <a:pt x="88" y="946"/>
                </a:lnTo>
                <a:lnTo>
                  <a:pt x="89" y="962"/>
                </a:lnTo>
                <a:lnTo>
                  <a:pt x="89" y="962"/>
                </a:lnTo>
                <a:lnTo>
                  <a:pt x="91" y="976"/>
                </a:lnTo>
                <a:lnTo>
                  <a:pt x="95" y="993"/>
                </a:lnTo>
                <a:lnTo>
                  <a:pt x="102" y="1011"/>
                </a:lnTo>
                <a:lnTo>
                  <a:pt x="112" y="1028"/>
                </a:lnTo>
                <a:lnTo>
                  <a:pt x="123" y="1044"/>
                </a:lnTo>
                <a:lnTo>
                  <a:pt x="128" y="1051"/>
                </a:lnTo>
                <a:lnTo>
                  <a:pt x="134" y="1058"/>
                </a:lnTo>
                <a:lnTo>
                  <a:pt x="140" y="1062"/>
                </a:lnTo>
                <a:lnTo>
                  <a:pt x="147" y="1067"/>
                </a:lnTo>
                <a:lnTo>
                  <a:pt x="153" y="1070"/>
                </a:lnTo>
                <a:lnTo>
                  <a:pt x="160" y="1071"/>
                </a:lnTo>
                <a:lnTo>
                  <a:pt x="160" y="1071"/>
                </a:lnTo>
                <a:lnTo>
                  <a:pt x="166" y="1071"/>
                </a:lnTo>
                <a:lnTo>
                  <a:pt x="173" y="1070"/>
                </a:lnTo>
                <a:lnTo>
                  <a:pt x="178" y="1066"/>
                </a:lnTo>
                <a:lnTo>
                  <a:pt x="184" y="1062"/>
                </a:lnTo>
                <a:lnTo>
                  <a:pt x="189" y="1059"/>
                </a:lnTo>
                <a:lnTo>
                  <a:pt x="193" y="1053"/>
                </a:lnTo>
                <a:lnTo>
                  <a:pt x="202" y="1042"/>
                </a:lnTo>
                <a:lnTo>
                  <a:pt x="207" y="1029"/>
                </a:lnTo>
                <a:lnTo>
                  <a:pt x="212" y="1018"/>
                </a:lnTo>
                <a:lnTo>
                  <a:pt x="216" y="1007"/>
                </a:lnTo>
                <a:lnTo>
                  <a:pt x="217" y="1000"/>
                </a:lnTo>
                <a:lnTo>
                  <a:pt x="217" y="1000"/>
                </a:lnTo>
                <a:lnTo>
                  <a:pt x="222" y="958"/>
                </a:lnTo>
                <a:lnTo>
                  <a:pt x="222" y="958"/>
                </a:lnTo>
                <a:lnTo>
                  <a:pt x="226" y="953"/>
                </a:lnTo>
                <a:lnTo>
                  <a:pt x="230" y="950"/>
                </a:lnTo>
                <a:lnTo>
                  <a:pt x="231" y="948"/>
                </a:lnTo>
                <a:lnTo>
                  <a:pt x="231" y="948"/>
                </a:lnTo>
                <a:lnTo>
                  <a:pt x="231" y="942"/>
                </a:lnTo>
                <a:lnTo>
                  <a:pt x="230" y="930"/>
                </a:lnTo>
                <a:lnTo>
                  <a:pt x="231" y="925"/>
                </a:lnTo>
                <a:lnTo>
                  <a:pt x="232" y="920"/>
                </a:lnTo>
                <a:lnTo>
                  <a:pt x="233" y="916"/>
                </a:lnTo>
                <a:lnTo>
                  <a:pt x="235" y="915"/>
                </a:lnTo>
                <a:lnTo>
                  <a:pt x="236" y="915"/>
                </a:lnTo>
                <a:lnTo>
                  <a:pt x="236" y="915"/>
                </a:lnTo>
                <a:lnTo>
                  <a:pt x="244" y="916"/>
                </a:lnTo>
                <a:lnTo>
                  <a:pt x="253" y="915"/>
                </a:lnTo>
                <a:lnTo>
                  <a:pt x="264" y="915"/>
                </a:lnTo>
                <a:lnTo>
                  <a:pt x="278" y="901"/>
                </a:lnTo>
                <a:lnTo>
                  <a:pt x="278" y="901"/>
                </a:lnTo>
                <a:lnTo>
                  <a:pt x="276" y="921"/>
                </a:lnTo>
                <a:lnTo>
                  <a:pt x="273" y="943"/>
                </a:lnTo>
                <a:lnTo>
                  <a:pt x="273" y="943"/>
                </a:lnTo>
                <a:lnTo>
                  <a:pt x="273" y="947"/>
                </a:lnTo>
                <a:lnTo>
                  <a:pt x="276" y="954"/>
                </a:lnTo>
                <a:lnTo>
                  <a:pt x="277" y="961"/>
                </a:lnTo>
                <a:lnTo>
                  <a:pt x="278" y="967"/>
                </a:lnTo>
                <a:lnTo>
                  <a:pt x="278" y="967"/>
                </a:lnTo>
                <a:lnTo>
                  <a:pt x="278" y="972"/>
                </a:lnTo>
                <a:lnTo>
                  <a:pt x="283" y="976"/>
                </a:lnTo>
                <a:lnTo>
                  <a:pt x="283" y="976"/>
                </a:lnTo>
                <a:lnTo>
                  <a:pt x="288" y="980"/>
                </a:lnTo>
                <a:lnTo>
                  <a:pt x="291" y="982"/>
                </a:lnTo>
                <a:lnTo>
                  <a:pt x="295" y="986"/>
                </a:lnTo>
                <a:lnTo>
                  <a:pt x="297" y="991"/>
                </a:lnTo>
                <a:lnTo>
                  <a:pt x="297" y="991"/>
                </a:lnTo>
                <a:lnTo>
                  <a:pt x="299" y="998"/>
                </a:lnTo>
                <a:lnTo>
                  <a:pt x="304" y="1004"/>
                </a:lnTo>
                <a:lnTo>
                  <a:pt x="311" y="1014"/>
                </a:lnTo>
                <a:lnTo>
                  <a:pt x="311" y="1014"/>
                </a:lnTo>
                <a:lnTo>
                  <a:pt x="315" y="1016"/>
                </a:lnTo>
                <a:lnTo>
                  <a:pt x="319" y="1018"/>
                </a:lnTo>
                <a:lnTo>
                  <a:pt x="325" y="1019"/>
                </a:lnTo>
                <a:lnTo>
                  <a:pt x="325" y="1019"/>
                </a:lnTo>
                <a:lnTo>
                  <a:pt x="328" y="1033"/>
                </a:lnTo>
                <a:lnTo>
                  <a:pt x="331" y="1048"/>
                </a:lnTo>
                <a:lnTo>
                  <a:pt x="336" y="1066"/>
                </a:lnTo>
                <a:lnTo>
                  <a:pt x="340" y="1074"/>
                </a:lnTo>
                <a:lnTo>
                  <a:pt x="344" y="1083"/>
                </a:lnTo>
                <a:lnTo>
                  <a:pt x="350" y="1091"/>
                </a:lnTo>
                <a:lnTo>
                  <a:pt x="356" y="1098"/>
                </a:lnTo>
                <a:lnTo>
                  <a:pt x="363" y="1104"/>
                </a:lnTo>
                <a:lnTo>
                  <a:pt x="371" y="1108"/>
                </a:lnTo>
                <a:lnTo>
                  <a:pt x="381" y="1112"/>
                </a:lnTo>
                <a:lnTo>
                  <a:pt x="391" y="1113"/>
                </a:lnTo>
                <a:lnTo>
                  <a:pt x="391" y="1113"/>
                </a:lnTo>
                <a:lnTo>
                  <a:pt x="402" y="1112"/>
                </a:lnTo>
                <a:lnTo>
                  <a:pt x="411" y="1108"/>
                </a:lnTo>
                <a:lnTo>
                  <a:pt x="421" y="1104"/>
                </a:lnTo>
                <a:lnTo>
                  <a:pt x="429" y="1095"/>
                </a:lnTo>
                <a:lnTo>
                  <a:pt x="437" y="1086"/>
                </a:lnTo>
                <a:lnTo>
                  <a:pt x="445" y="1075"/>
                </a:lnTo>
                <a:lnTo>
                  <a:pt x="450" y="1061"/>
                </a:lnTo>
                <a:lnTo>
                  <a:pt x="455" y="1047"/>
                </a:lnTo>
                <a:lnTo>
                  <a:pt x="460" y="1031"/>
                </a:lnTo>
                <a:lnTo>
                  <a:pt x="463" y="1012"/>
                </a:lnTo>
                <a:lnTo>
                  <a:pt x="466" y="992"/>
                </a:lnTo>
                <a:lnTo>
                  <a:pt x="468" y="971"/>
                </a:lnTo>
                <a:lnTo>
                  <a:pt x="469" y="948"/>
                </a:lnTo>
                <a:lnTo>
                  <a:pt x="469" y="925"/>
                </a:lnTo>
                <a:lnTo>
                  <a:pt x="468" y="899"/>
                </a:lnTo>
                <a:lnTo>
                  <a:pt x="467" y="873"/>
                </a:lnTo>
                <a:lnTo>
                  <a:pt x="467" y="873"/>
                </a:lnTo>
                <a:lnTo>
                  <a:pt x="465" y="847"/>
                </a:lnTo>
                <a:lnTo>
                  <a:pt x="461" y="823"/>
                </a:lnTo>
                <a:lnTo>
                  <a:pt x="457" y="801"/>
                </a:lnTo>
                <a:lnTo>
                  <a:pt x="453" y="782"/>
                </a:lnTo>
                <a:lnTo>
                  <a:pt x="448" y="763"/>
                </a:lnTo>
                <a:lnTo>
                  <a:pt x="443" y="748"/>
                </a:lnTo>
                <a:lnTo>
                  <a:pt x="433" y="721"/>
                </a:lnTo>
                <a:lnTo>
                  <a:pt x="422" y="699"/>
                </a:lnTo>
                <a:lnTo>
                  <a:pt x="414" y="685"/>
                </a:lnTo>
                <a:lnTo>
                  <a:pt x="408" y="677"/>
                </a:lnTo>
                <a:lnTo>
                  <a:pt x="406" y="675"/>
                </a:lnTo>
                <a:lnTo>
                  <a:pt x="387" y="656"/>
                </a:lnTo>
                <a:lnTo>
                  <a:pt x="387" y="656"/>
                </a:lnTo>
                <a:lnTo>
                  <a:pt x="386" y="656"/>
                </a:lnTo>
                <a:lnTo>
                  <a:pt x="383" y="656"/>
                </a:lnTo>
                <a:lnTo>
                  <a:pt x="382" y="656"/>
                </a:lnTo>
                <a:lnTo>
                  <a:pt x="380" y="653"/>
                </a:lnTo>
                <a:lnTo>
                  <a:pt x="378" y="651"/>
                </a:lnTo>
                <a:lnTo>
                  <a:pt x="377" y="646"/>
                </a:lnTo>
                <a:lnTo>
                  <a:pt x="377" y="646"/>
                </a:lnTo>
                <a:lnTo>
                  <a:pt x="373" y="623"/>
                </a:lnTo>
                <a:lnTo>
                  <a:pt x="373" y="623"/>
                </a:lnTo>
                <a:lnTo>
                  <a:pt x="415" y="620"/>
                </a:lnTo>
                <a:lnTo>
                  <a:pt x="445" y="619"/>
                </a:lnTo>
                <a:lnTo>
                  <a:pt x="457" y="618"/>
                </a:lnTo>
                <a:lnTo>
                  <a:pt x="457" y="618"/>
                </a:lnTo>
                <a:lnTo>
                  <a:pt x="462" y="524"/>
                </a:lnTo>
                <a:lnTo>
                  <a:pt x="467" y="429"/>
                </a:lnTo>
                <a:lnTo>
                  <a:pt x="429" y="425"/>
                </a:lnTo>
                <a:lnTo>
                  <a:pt x="415" y="406"/>
                </a:lnTo>
                <a:lnTo>
                  <a:pt x="415" y="392"/>
                </a:lnTo>
                <a:lnTo>
                  <a:pt x="415" y="392"/>
                </a:lnTo>
                <a:lnTo>
                  <a:pt x="421" y="387"/>
                </a:lnTo>
                <a:lnTo>
                  <a:pt x="426" y="382"/>
                </a:lnTo>
                <a:lnTo>
                  <a:pt x="429" y="377"/>
                </a:lnTo>
                <a:lnTo>
                  <a:pt x="429" y="377"/>
                </a:lnTo>
                <a:lnTo>
                  <a:pt x="430" y="373"/>
                </a:lnTo>
                <a:lnTo>
                  <a:pt x="432" y="367"/>
                </a:lnTo>
                <a:lnTo>
                  <a:pt x="430" y="362"/>
                </a:lnTo>
                <a:lnTo>
                  <a:pt x="429" y="359"/>
                </a:lnTo>
                <a:lnTo>
                  <a:pt x="429" y="359"/>
                </a:lnTo>
                <a:lnTo>
                  <a:pt x="428" y="356"/>
                </a:lnTo>
                <a:lnTo>
                  <a:pt x="426" y="355"/>
                </a:lnTo>
                <a:lnTo>
                  <a:pt x="415" y="349"/>
                </a:lnTo>
                <a:lnTo>
                  <a:pt x="415" y="349"/>
                </a:lnTo>
                <a:lnTo>
                  <a:pt x="400" y="340"/>
                </a:lnTo>
                <a:lnTo>
                  <a:pt x="395" y="336"/>
                </a:lnTo>
                <a:lnTo>
                  <a:pt x="391" y="335"/>
                </a:lnTo>
                <a:lnTo>
                  <a:pt x="391" y="335"/>
                </a:lnTo>
                <a:lnTo>
                  <a:pt x="381" y="330"/>
                </a:lnTo>
                <a:lnTo>
                  <a:pt x="373" y="326"/>
                </a:lnTo>
                <a:lnTo>
                  <a:pt x="363" y="316"/>
                </a:lnTo>
                <a:lnTo>
                  <a:pt x="354" y="311"/>
                </a:lnTo>
                <a:lnTo>
                  <a:pt x="354" y="311"/>
                </a:lnTo>
                <a:lnTo>
                  <a:pt x="354" y="308"/>
                </a:lnTo>
                <a:lnTo>
                  <a:pt x="354" y="300"/>
                </a:lnTo>
                <a:lnTo>
                  <a:pt x="350" y="288"/>
                </a:lnTo>
                <a:lnTo>
                  <a:pt x="348" y="281"/>
                </a:lnTo>
                <a:lnTo>
                  <a:pt x="344" y="274"/>
                </a:lnTo>
                <a:lnTo>
                  <a:pt x="344" y="274"/>
                </a:lnTo>
                <a:lnTo>
                  <a:pt x="335" y="261"/>
                </a:lnTo>
                <a:lnTo>
                  <a:pt x="327" y="249"/>
                </a:lnTo>
                <a:lnTo>
                  <a:pt x="318" y="238"/>
                </a:lnTo>
                <a:lnTo>
                  <a:pt x="311" y="227"/>
                </a:lnTo>
                <a:lnTo>
                  <a:pt x="311" y="227"/>
                </a:lnTo>
                <a:lnTo>
                  <a:pt x="298" y="203"/>
                </a:lnTo>
                <a:lnTo>
                  <a:pt x="292" y="194"/>
                </a:lnTo>
                <a:lnTo>
                  <a:pt x="290" y="190"/>
                </a:lnTo>
                <a:lnTo>
                  <a:pt x="288" y="189"/>
                </a:lnTo>
                <a:lnTo>
                  <a:pt x="288" y="189"/>
                </a:lnTo>
                <a:lnTo>
                  <a:pt x="282" y="188"/>
                </a:lnTo>
                <a:lnTo>
                  <a:pt x="273" y="185"/>
                </a:lnTo>
                <a:lnTo>
                  <a:pt x="264" y="184"/>
                </a:lnTo>
                <a:lnTo>
                  <a:pt x="264" y="184"/>
                </a:lnTo>
                <a:lnTo>
                  <a:pt x="264" y="179"/>
                </a:lnTo>
                <a:lnTo>
                  <a:pt x="263" y="175"/>
                </a:lnTo>
                <a:lnTo>
                  <a:pt x="259" y="170"/>
                </a:lnTo>
                <a:lnTo>
                  <a:pt x="259" y="170"/>
                </a:lnTo>
                <a:lnTo>
                  <a:pt x="255" y="166"/>
                </a:lnTo>
                <a:lnTo>
                  <a:pt x="250" y="163"/>
                </a:lnTo>
                <a:lnTo>
                  <a:pt x="245" y="161"/>
                </a:lnTo>
                <a:lnTo>
                  <a:pt x="240" y="156"/>
                </a:lnTo>
                <a:lnTo>
                  <a:pt x="236" y="156"/>
                </a:lnTo>
                <a:lnTo>
                  <a:pt x="236" y="156"/>
                </a:lnTo>
                <a:lnTo>
                  <a:pt x="240" y="137"/>
                </a:lnTo>
                <a:lnTo>
                  <a:pt x="240" y="137"/>
                </a:lnTo>
                <a:lnTo>
                  <a:pt x="242" y="129"/>
                </a:lnTo>
                <a:lnTo>
                  <a:pt x="243" y="118"/>
                </a:lnTo>
                <a:lnTo>
                  <a:pt x="244" y="109"/>
                </a:lnTo>
                <a:lnTo>
                  <a:pt x="245" y="104"/>
                </a:lnTo>
                <a:lnTo>
                  <a:pt x="245" y="104"/>
                </a:lnTo>
                <a:lnTo>
                  <a:pt x="246" y="102"/>
                </a:lnTo>
                <a:lnTo>
                  <a:pt x="245" y="97"/>
                </a:lnTo>
                <a:lnTo>
                  <a:pt x="245" y="90"/>
                </a:lnTo>
                <a:lnTo>
                  <a:pt x="245" y="90"/>
                </a:lnTo>
                <a:lnTo>
                  <a:pt x="250" y="83"/>
                </a:lnTo>
                <a:lnTo>
                  <a:pt x="253" y="78"/>
                </a:lnTo>
                <a:lnTo>
                  <a:pt x="255" y="76"/>
                </a:lnTo>
                <a:lnTo>
                  <a:pt x="255" y="76"/>
                </a:lnTo>
                <a:lnTo>
                  <a:pt x="256" y="74"/>
                </a:lnTo>
                <a:lnTo>
                  <a:pt x="258" y="72"/>
                </a:lnTo>
                <a:lnTo>
                  <a:pt x="261" y="70"/>
                </a:lnTo>
                <a:lnTo>
                  <a:pt x="261" y="69"/>
                </a:lnTo>
                <a:lnTo>
                  <a:pt x="259" y="66"/>
                </a:lnTo>
                <a:lnTo>
                  <a:pt x="259" y="66"/>
                </a:lnTo>
                <a:lnTo>
                  <a:pt x="257" y="64"/>
                </a:lnTo>
                <a:lnTo>
                  <a:pt x="255" y="64"/>
                </a:lnTo>
                <a:lnTo>
                  <a:pt x="253" y="60"/>
                </a:lnTo>
                <a:lnTo>
                  <a:pt x="250" y="52"/>
                </a:lnTo>
                <a:lnTo>
                  <a:pt x="250" y="52"/>
                </a:lnTo>
                <a:lnTo>
                  <a:pt x="240" y="24"/>
                </a:lnTo>
                <a:lnTo>
                  <a:pt x="240" y="24"/>
                </a:lnTo>
                <a:lnTo>
                  <a:pt x="224" y="11"/>
                </a:lnTo>
                <a:lnTo>
                  <a:pt x="211" y="3"/>
                </a:lnTo>
                <a:lnTo>
                  <a:pt x="206" y="0"/>
                </a:lnTo>
                <a:lnTo>
                  <a:pt x="203" y="0"/>
                </a:lnTo>
                <a:lnTo>
                  <a:pt x="203" y="0"/>
                </a:lnTo>
                <a:lnTo>
                  <a:pt x="197" y="3"/>
                </a:lnTo>
                <a:lnTo>
                  <a:pt x="187" y="5"/>
                </a:lnTo>
                <a:lnTo>
                  <a:pt x="179" y="7"/>
                </a:lnTo>
                <a:lnTo>
                  <a:pt x="174" y="10"/>
                </a:lnTo>
                <a:lnTo>
                  <a:pt x="174" y="10"/>
                </a:lnTo>
                <a:lnTo>
                  <a:pt x="167" y="17"/>
                </a:lnTo>
                <a:lnTo>
                  <a:pt x="161" y="21"/>
                </a:lnTo>
                <a:lnTo>
                  <a:pt x="156" y="24"/>
                </a:lnTo>
                <a:lnTo>
                  <a:pt x="156" y="24"/>
                </a:lnTo>
                <a:lnTo>
                  <a:pt x="151" y="24"/>
                </a:lnTo>
                <a:lnTo>
                  <a:pt x="148" y="24"/>
                </a:lnTo>
                <a:lnTo>
                  <a:pt x="145" y="25"/>
                </a:lnTo>
                <a:lnTo>
                  <a:pt x="141" y="28"/>
                </a:lnTo>
                <a:lnTo>
                  <a:pt x="141" y="28"/>
                </a:lnTo>
                <a:lnTo>
                  <a:pt x="135" y="37"/>
                </a:lnTo>
                <a:lnTo>
                  <a:pt x="132" y="43"/>
                </a:lnTo>
                <a:lnTo>
                  <a:pt x="132" y="43"/>
                </a:lnTo>
                <a:lnTo>
                  <a:pt x="128" y="48"/>
                </a:lnTo>
                <a:lnTo>
                  <a:pt x="127" y="52"/>
                </a:lnTo>
                <a:lnTo>
                  <a:pt x="127" y="57"/>
                </a:lnTo>
                <a:lnTo>
                  <a:pt x="127" y="57"/>
                </a:lnTo>
                <a:lnTo>
                  <a:pt x="127" y="70"/>
                </a:lnTo>
                <a:lnTo>
                  <a:pt x="127" y="76"/>
                </a:lnTo>
                <a:lnTo>
                  <a:pt x="127" y="76"/>
                </a:lnTo>
                <a:lnTo>
                  <a:pt x="124" y="76"/>
                </a:lnTo>
                <a:lnTo>
                  <a:pt x="123" y="77"/>
                </a:lnTo>
                <a:lnTo>
                  <a:pt x="123" y="80"/>
                </a:lnTo>
                <a:lnTo>
                  <a:pt x="123" y="80"/>
                </a:lnTo>
                <a:lnTo>
                  <a:pt x="125" y="90"/>
                </a:lnTo>
                <a:lnTo>
                  <a:pt x="127" y="99"/>
                </a:lnTo>
                <a:lnTo>
                  <a:pt x="127" y="99"/>
                </a:lnTo>
                <a:lnTo>
                  <a:pt x="127" y="102"/>
                </a:lnTo>
                <a:lnTo>
                  <a:pt x="128" y="103"/>
                </a:lnTo>
                <a:lnTo>
                  <a:pt x="131" y="104"/>
                </a:lnTo>
                <a:lnTo>
                  <a:pt x="132" y="105"/>
                </a:lnTo>
                <a:lnTo>
                  <a:pt x="132" y="109"/>
                </a:lnTo>
                <a:lnTo>
                  <a:pt x="132" y="109"/>
                </a:lnTo>
                <a:lnTo>
                  <a:pt x="131" y="117"/>
                </a:lnTo>
                <a:lnTo>
                  <a:pt x="131" y="119"/>
                </a:lnTo>
                <a:lnTo>
                  <a:pt x="132" y="123"/>
                </a:lnTo>
                <a:lnTo>
                  <a:pt x="132" y="123"/>
                </a:lnTo>
                <a:lnTo>
                  <a:pt x="134" y="127"/>
                </a:lnTo>
                <a:lnTo>
                  <a:pt x="137" y="137"/>
                </a:lnTo>
                <a:lnTo>
                  <a:pt x="137" y="137"/>
                </a:lnTo>
                <a:lnTo>
                  <a:pt x="139" y="144"/>
                </a:lnTo>
                <a:lnTo>
                  <a:pt x="141" y="146"/>
                </a:lnTo>
                <a:lnTo>
                  <a:pt x="143" y="149"/>
                </a:lnTo>
                <a:lnTo>
                  <a:pt x="141" y="151"/>
                </a:lnTo>
                <a:lnTo>
                  <a:pt x="141" y="151"/>
                </a:lnTo>
                <a:lnTo>
                  <a:pt x="141" y="153"/>
                </a:lnTo>
                <a:lnTo>
                  <a:pt x="143" y="156"/>
                </a:lnTo>
                <a:lnTo>
                  <a:pt x="143" y="157"/>
                </a:lnTo>
                <a:lnTo>
                  <a:pt x="141" y="161"/>
                </a:lnTo>
                <a:lnTo>
                  <a:pt x="141" y="161"/>
                </a:lnTo>
                <a:lnTo>
                  <a:pt x="138" y="163"/>
                </a:lnTo>
                <a:lnTo>
                  <a:pt x="132" y="165"/>
                </a:lnTo>
                <a:lnTo>
                  <a:pt x="117" y="169"/>
                </a:lnTo>
                <a:lnTo>
                  <a:pt x="89" y="175"/>
                </a:lnTo>
                <a:lnTo>
                  <a:pt x="89" y="175"/>
                </a:lnTo>
                <a:lnTo>
                  <a:pt x="86" y="178"/>
                </a:lnTo>
                <a:lnTo>
                  <a:pt x="79" y="185"/>
                </a:lnTo>
                <a:lnTo>
                  <a:pt x="64" y="205"/>
                </a:lnTo>
                <a:lnTo>
                  <a:pt x="49" y="225"/>
                </a:lnTo>
                <a:lnTo>
                  <a:pt x="42" y="236"/>
                </a:lnTo>
                <a:lnTo>
                  <a:pt x="42" y="236"/>
                </a:lnTo>
                <a:lnTo>
                  <a:pt x="28" y="270"/>
                </a:lnTo>
                <a:lnTo>
                  <a:pt x="14" y="307"/>
                </a:lnTo>
                <a:lnTo>
                  <a:pt x="14" y="307"/>
                </a:lnTo>
                <a:lnTo>
                  <a:pt x="6" y="328"/>
                </a:lnTo>
                <a:lnTo>
                  <a:pt x="1" y="341"/>
                </a:lnTo>
                <a:lnTo>
                  <a:pt x="0" y="346"/>
                </a:lnTo>
                <a:lnTo>
                  <a:pt x="0" y="349"/>
                </a:lnTo>
                <a:lnTo>
                  <a:pt x="0" y="349"/>
                </a:lnTo>
                <a:lnTo>
                  <a:pt x="3" y="356"/>
                </a:lnTo>
                <a:lnTo>
                  <a:pt x="8" y="366"/>
                </a:lnTo>
                <a:lnTo>
                  <a:pt x="15" y="375"/>
                </a:lnTo>
                <a:lnTo>
                  <a:pt x="18" y="377"/>
                </a:lnTo>
                <a:lnTo>
                  <a:pt x="19" y="377"/>
                </a:lnTo>
                <a:lnTo>
                  <a:pt x="19" y="377"/>
                </a:lnTo>
                <a:lnTo>
                  <a:pt x="21" y="379"/>
                </a:lnTo>
                <a:lnTo>
                  <a:pt x="26" y="382"/>
                </a:lnTo>
                <a:lnTo>
                  <a:pt x="36" y="396"/>
                </a:lnTo>
                <a:lnTo>
                  <a:pt x="52" y="415"/>
                </a:lnTo>
                <a:lnTo>
                  <a:pt x="52" y="415"/>
                </a:lnTo>
                <a:lnTo>
                  <a:pt x="59" y="428"/>
                </a:lnTo>
                <a:lnTo>
                  <a:pt x="64" y="438"/>
                </a:lnTo>
                <a:lnTo>
                  <a:pt x="66" y="443"/>
                </a:lnTo>
                <a:lnTo>
                  <a:pt x="66" y="443"/>
                </a:lnTo>
                <a:lnTo>
                  <a:pt x="66" y="451"/>
                </a:lnTo>
                <a:lnTo>
                  <a:pt x="65" y="454"/>
                </a:lnTo>
                <a:lnTo>
                  <a:pt x="66" y="458"/>
                </a:lnTo>
                <a:lnTo>
                  <a:pt x="66" y="458"/>
                </a:lnTo>
                <a:lnTo>
                  <a:pt x="68" y="464"/>
                </a:lnTo>
                <a:lnTo>
                  <a:pt x="67" y="467"/>
                </a:lnTo>
                <a:lnTo>
                  <a:pt x="66" y="472"/>
                </a:lnTo>
                <a:lnTo>
                  <a:pt x="66" y="472"/>
                </a:lnTo>
                <a:lnTo>
                  <a:pt x="65" y="476"/>
                </a:lnTo>
                <a:lnTo>
                  <a:pt x="65" y="482"/>
                </a:lnTo>
                <a:lnTo>
                  <a:pt x="66" y="501"/>
                </a:lnTo>
                <a:lnTo>
                  <a:pt x="71" y="543"/>
                </a:lnTo>
                <a:lnTo>
                  <a:pt x="71" y="543"/>
                </a:lnTo>
                <a:lnTo>
                  <a:pt x="73" y="552"/>
                </a:lnTo>
                <a:lnTo>
                  <a:pt x="77" y="561"/>
                </a:lnTo>
                <a:lnTo>
                  <a:pt x="80" y="571"/>
                </a:lnTo>
                <a:lnTo>
                  <a:pt x="86" y="579"/>
                </a:lnTo>
                <a:lnTo>
                  <a:pt x="95" y="593"/>
                </a:lnTo>
                <a:lnTo>
                  <a:pt x="100" y="597"/>
                </a:lnTo>
                <a:lnTo>
                  <a:pt x="104" y="599"/>
                </a:lnTo>
                <a:lnTo>
                  <a:pt x="104" y="599"/>
                </a:lnTo>
                <a:lnTo>
                  <a:pt x="115" y="601"/>
                </a:lnTo>
                <a:lnTo>
                  <a:pt x="120" y="603"/>
                </a:lnTo>
                <a:lnTo>
                  <a:pt x="123" y="604"/>
                </a:lnTo>
                <a:lnTo>
                  <a:pt x="123" y="604"/>
                </a:lnTo>
                <a:lnTo>
                  <a:pt x="128" y="607"/>
                </a:lnTo>
                <a:lnTo>
                  <a:pt x="132" y="609"/>
                </a:lnTo>
                <a:lnTo>
                  <a:pt x="123" y="623"/>
                </a:lnTo>
                <a:close/>
                <a:moveTo>
                  <a:pt x="217" y="670"/>
                </a:moveTo>
                <a:lnTo>
                  <a:pt x="245" y="670"/>
                </a:lnTo>
                <a:lnTo>
                  <a:pt x="269" y="731"/>
                </a:lnTo>
                <a:lnTo>
                  <a:pt x="273" y="755"/>
                </a:lnTo>
                <a:lnTo>
                  <a:pt x="273" y="755"/>
                </a:lnTo>
                <a:lnTo>
                  <a:pt x="272" y="759"/>
                </a:lnTo>
                <a:lnTo>
                  <a:pt x="269" y="772"/>
                </a:lnTo>
                <a:lnTo>
                  <a:pt x="266" y="779"/>
                </a:lnTo>
                <a:lnTo>
                  <a:pt x="263" y="787"/>
                </a:lnTo>
                <a:lnTo>
                  <a:pt x="259" y="792"/>
                </a:lnTo>
                <a:lnTo>
                  <a:pt x="255" y="797"/>
                </a:lnTo>
                <a:lnTo>
                  <a:pt x="236" y="811"/>
                </a:lnTo>
                <a:lnTo>
                  <a:pt x="236" y="811"/>
                </a:lnTo>
                <a:lnTo>
                  <a:pt x="231" y="770"/>
                </a:lnTo>
                <a:lnTo>
                  <a:pt x="226" y="726"/>
                </a:lnTo>
                <a:lnTo>
                  <a:pt x="226" y="726"/>
                </a:lnTo>
                <a:lnTo>
                  <a:pt x="226" y="721"/>
                </a:lnTo>
                <a:lnTo>
                  <a:pt x="226" y="712"/>
                </a:lnTo>
                <a:lnTo>
                  <a:pt x="226" y="712"/>
                </a:lnTo>
                <a:lnTo>
                  <a:pt x="222" y="689"/>
                </a:lnTo>
                <a:lnTo>
                  <a:pt x="217" y="670"/>
                </a:lnTo>
                <a:lnTo>
                  <a:pt x="217" y="670"/>
                </a:lnTo>
                <a:close/>
                <a:moveTo>
                  <a:pt x="273" y="797"/>
                </a:moveTo>
                <a:lnTo>
                  <a:pt x="273" y="797"/>
                </a:lnTo>
                <a:lnTo>
                  <a:pt x="272" y="829"/>
                </a:lnTo>
                <a:lnTo>
                  <a:pt x="270" y="854"/>
                </a:lnTo>
                <a:lnTo>
                  <a:pt x="269" y="868"/>
                </a:lnTo>
                <a:lnTo>
                  <a:pt x="269" y="868"/>
                </a:lnTo>
                <a:lnTo>
                  <a:pt x="265" y="875"/>
                </a:lnTo>
                <a:lnTo>
                  <a:pt x="261" y="881"/>
                </a:lnTo>
                <a:lnTo>
                  <a:pt x="255" y="887"/>
                </a:lnTo>
                <a:lnTo>
                  <a:pt x="245" y="825"/>
                </a:lnTo>
                <a:lnTo>
                  <a:pt x="273" y="797"/>
                </a:lnTo>
                <a:close/>
                <a:moveTo>
                  <a:pt x="344" y="896"/>
                </a:moveTo>
                <a:lnTo>
                  <a:pt x="344" y="896"/>
                </a:lnTo>
                <a:lnTo>
                  <a:pt x="351" y="901"/>
                </a:lnTo>
                <a:lnTo>
                  <a:pt x="357" y="903"/>
                </a:lnTo>
                <a:lnTo>
                  <a:pt x="363" y="906"/>
                </a:lnTo>
                <a:lnTo>
                  <a:pt x="363" y="906"/>
                </a:lnTo>
                <a:lnTo>
                  <a:pt x="365" y="906"/>
                </a:lnTo>
                <a:lnTo>
                  <a:pt x="367" y="904"/>
                </a:lnTo>
                <a:lnTo>
                  <a:pt x="365" y="899"/>
                </a:lnTo>
                <a:lnTo>
                  <a:pt x="363" y="892"/>
                </a:lnTo>
                <a:lnTo>
                  <a:pt x="401" y="892"/>
                </a:lnTo>
                <a:lnTo>
                  <a:pt x="401" y="892"/>
                </a:lnTo>
                <a:lnTo>
                  <a:pt x="402" y="892"/>
                </a:lnTo>
                <a:lnTo>
                  <a:pt x="402" y="893"/>
                </a:lnTo>
                <a:lnTo>
                  <a:pt x="402" y="895"/>
                </a:lnTo>
                <a:lnTo>
                  <a:pt x="401" y="899"/>
                </a:lnTo>
                <a:lnTo>
                  <a:pt x="401" y="901"/>
                </a:lnTo>
                <a:lnTo>
                  <a:pt x="401" y="901"/>
                </a:lnTo>
                <a:lnTo>
                  <a:pt x="402" y="902"/>
                </a:lnTo>
                <a:lnTo>
                  <a:pt x="403" y="902"/>
                </a:lnTo>
                <a:lnTo>
                  <a:pt x="406" y="901"/>
                </a:lnTo>
                <a:lnTo>
                  <a:pt x="415" y="892"/>
                </a:lnTo>
                <a:lnTo>
                  <a:pt x="429" y="892"/>
                </a:lnTo>
                <a:lnTo>
                  <a:pt x="424" y="873"/>
                </a:lnTo>
                <a:lnTo>
                  <a:pt x="424" y="873"/>
                </a:lnTo>
                <a:lnTo>
                  <a:pt x="423" y="871"/>
                </a:lnTo>
                <a:lnTo>
                  <a:pt x="422" y="871"/>
                </a:lnTo>
                <a:lnTo>
                  <a:pt x="420" y="871"/>
                </a:lnTo>
                <a:lnTo>
                  <a:pt x="415" y="873"/>
                </a:lnTo>
                <a:lnTo>
                  <a:pt x="410" y="868"/>
                </a:lnTo>
                <a:lnTo>
                  <a:pt x="410" y="868"/>
                </a:lnTo>
                <a:lnTo>
                  <a:pt x="395" y="813"/>
                </a:lnTo>
                <a:lnTo>
                  <a:pt x="377" y="750"/>
                </a:lnTo>
                <a:lnTo>
                  <a:pt x="377" y="750"/>
                </a:lnTo>
                <a:lnTo>
                  <a:pt x="373" y="729"/>
                </a:lnTo>
                <a:lnTo>
                  <a:pt x="370" y="718"/>
                </a:lnTo>
                <a:lnTo>
                  <a:pt x="368" y="712"/>
                </a:lnTo>
                <a:lnTo>
                  <a:pt x="368" y="712"/>
                </a:lnTo>
                <a:lnTo>
                  <a:pt x="367" y="708"/>
                </a:lnTo>
                <a:lnTo>
                  <a:pt x="368" y="702"/>
                </a:lnTo>
                <a:lnTo>
                  <a:pt x="369" y="698"/>
                </a:lnTo>
                <a:lnTo>
                  <a:pt x="371" y="696"/>
                </a:lnTo>
                <a:lnTo>
                  <a:pt x="374" y="695"/>
                </a:lnTo>
                <a:lnTo>
                  <a:pt x="377" y="693"/>
                </a:lnTo>
                <a:lnTo>
                  <a:pt x="377" y="693"/>
                </a:lnTo>
                <a:lnTo>
                  <a:pt x="381" y="695"/>
                </a:lnTo>
                <a:lnTo>
                  <a:pt x="383" y="696"/>
                </a:lnTo>
                <a:lnTo>
                  <a:pt x="388" y="703"/>
                </a:lnTo>
                <a:lnTo>
                  <a:pt x="391" y="710"/>
                </a:lnTo>
                <a:lnTo>
                  <a:pt x="396" y="717"/>
                </a:lnTo>
                <a:lnTo>
                  <a:pt x="396" y="717"/>
                </a:lnTo>
                <a:lnTo>
                  <a:pt x="400" y="722"/>
                </a:lnTo>
                <a:lnTo>
                  <a:pt x="403" y="730"/>
                </a:lnTo>
                <a:lnTo>
                  <a:pt x="409" y="742"/>
                </a:lnTo>
                <a:lnTo>
                  <a:pt x="414" y="759"/>
                </a:lnTo>
                <a:lnTo>
                  <a:pt x="421" y="782"/>
                </a:lnTo>
                <a:lnTo>
                  <a:pt x="427" y="811"/>
                </a:lnTo>
                <a:lnTo>
                  <a:pt x="433" y="846"/>
                </a:lnTo>
                <a:lnTo>
                  <a:pt x="439" y="887"/>
                </a:lnTo>
                <a:lnTo>
                  <a:pt x="439" y="887"/>
                </a:lnTo>
                <a:lnTo>
                  <a:pt x="441" y="909"/>
                </a:lnTo>
                <a:lnTo>
                  <a:pt x="441" y="930"/>
                </a:lnTo>
                <a:lnTo>
                  <a:pt x="441" y="950"/>
                </a:lnTo>
                <a:lnTo>
                  <a:pt x="440" y="969"/>
                </a:lnTo>
                <a:lnTo>
                  <a:pt x="439" y="987"/>
                </a:lnTo>
                <a:lnTo>
                  <a:pt x="435" y="1004"/>
                </a:lnTo>
                <a:lnTo>
                  <a:pt x="432" y="1020"/>
                </a:lnTo>
                <a:lnTo>
                  <a:pt x="428" y="1034"/>
                </a:lnTo>
                <a:lnTo>
                  <a:pt x="423" y="1047"/>
                </a:lnTo>
                <a:lnTo>
                  <a:pt x="419" y="1059"/>
                </a:lnTo>
                <a:lnTo>
                  <a:pt x="414" y="1068"/>
                </a:lnTo>
                <a:lnTo>
                  <a:pt x="408" y="1077"/>
                </a:lnTo>
                <a:lnTo>
                  <a:pt x="403" y="1084"/>
                </a:lnTo>
                <a:lnTo>
                  <a:pt x="397" y="1090"/>
                </a:lnTo>
                <a:lnTo>
                  <a:pt x="391" y="1093"/>
                </a:lnTo>
                <a:lnTo>
                  <a:pt x="387" y="1094"/>
                </a:lnTo>
                <a:lnTo>
                  <a:pt x="387" y="1094"/>
                </a:lnTo>
                <a:lnTo>
                  <a:pt x="382" y="1094"/>
                </a:lnTo>
                <a:lnTo>
                  <a:pt x="377" y="1092"/>
                </a:lnTo>
                <a:lnTo>
                  <a:pt x="373" y="1090"/>
                </a:lnTo>
                <a:lnTo>
                  <a:pt x="369" y="1085"/>
                </a:lnTo>
                <a:lnTo>
                  <a:pt x="362" y="1074"/>
                </a:lnTo>
                <a:lnTo>
                  <a:pt x="357" y="1061"/>
                </a:lnTo>
                <a:lnTo>
                  <a:pt x="353" y="1048"/>
                </a:lnTo>
                <a:lnTo>
                  <a:pt x="349" y="1037"/>
                </a:lnTo>
                <a:lnTo>
                  <a:pt x="345" y="1027"/>
                </a:lnTo>
                <a:lnTo>
                  <a:pt x="344" y="1024"/>
                </a:lnTo>
                <a:lnTo>
                  <a:pt x="344" y="1024"/>
                </a:lnTo>
                <a:lnTo>
                  <a:pt x="343" y="1022"/>
                </a:lnTo>
                <a:lnTo>
                  <a:pt x="343" y="1021"/>
                </a:lnTo>
                <a:lnTo>
                  <a:pt x="345" y="1018"/>
                </a:lnTo>
                <a:lnTo>
                  <a:pt x="349" y="1014"/>
                </a:lnTo>
                <a:lnTo>
                  <a:pt x="349" y="1014"/>
                </a:lnTo>
                <a:lnTo>
                  <a:pt x="363" y="1011"/>
                </a:lnTo>
                <a:lnTo>
                  <a:pt x="373" y="1008"/>
                </a:lnTo>
                <a:lnTo>
                  <a:pt x="376" y="1006"/>
                </a:lnTo>
                <a:lnTo>
                  <a:pt x="377" y="1005"/>
                </a:lnTo>
                <a:lnTo>
                  <a:pt x="377" y="1005"/>
                </a:lnTo>
                <a:lnTo>
                  <a:pt x="377" y="1000"/>
                </a:lnTo>
                <a:lnTo>
                  <a:pt x="375" y="993"/>
                </a:lnTo>
                <a:lnTo>
                  <a:pt x="373" y="986"/>
                </a:lnTo>
                <a:lnTo>
                  <a:pt x="373" y="981"/>
                </a:lnTo>
                <a:lnTo>
                  <a:pt x="373" y="981"/>
                </a:lnTo>
                <a:lnTo>
                  <a:pt x="373" y="979"/>
                </a:lnTo>
                <a:lnTo>
                  <a:pt x="371" y="976"/>
                </a:lnTo>
                <a:lnTo>
                  <a:pt x="367" y="972"/>
                </a:lnTo>
                <a:lnTo>
                  <a:pt x="361" y="966"/>
                </a:lnTo>
                <a:lnTo>
                  <a:pt x="358" y="962"/>
                </a:lnTo>
                <a:lnTo>
                  <a:pt x="358" y="962"/>
                </a:lnTo>
                <a:lnTo>
                  <a:pt x="356" y="955"/>
                </a:lnTo>
                <a:lnTo>
                  <a:pt x="355" y="949"/>
                </a:lnTo>
                <a:lnTo>
                  <a:pt x="354" y="943"/>
                </a:lnTo>
                <a:lnTo>
                  <a:pt x="354" y="943"/>
                </a:lnTo>
                <a:lnTo>
                  <a:pt x="353" y="937"/>
                </a:lnTo>
                <a:lnTo>
                  <a:pt x="351" y="933"/>
                </a:lnTo>
                <a:lnTo>
                  <a:pt x="344" y="925"/>
                </a:lnTo>
                <a:lnTo>
                  <a:pt x="344" y="925"/>
                </a:lnTo>
                <a:lnTo>
                  <a:pt x="340" y="920"/>
                </a:lnTo>
                <a:lnTo>
                  <a:pt x="336" y="915"/>
                </a:lnTo>
                <a:lnTo>
                  <a:pt x="330" y="910"/>
                </a:lnTo>
                <a:lnTo>
                  <a:pt x="330" y="910"/>
                </a:lnTo>
                <a:lnTo>
                  <a:pt x="330" y="906"/>
                </a:lnTo>
                <a:lnTo>
                  <a:pt x="330" y="901"/>
                </a:lnTo>
                <a:lnTo>
                  <a:pt x="344" y="896"/>
                </a:lnTo>
                <a:close/>
                <a:moveTo>
                  <a:pt x="127" y="679"/>
                </a:moveTo>
                <a:lnTo>
                  <a:pt x="127" y="679"/>
                </a:lnTo>
                <a:lnTo>
                  <a:pt x="113" y="731"/>
                </a:lnTo>
                <a:lnTo>
                  <a:pt x="113" y="731"/>
                </a:lnTo>
                <a:lnTo>
                  <a:pt x="113" y="738"/>
                </a:lnTo>
                <a:lnTo>
                  <a:pt x="113" y="745"/>
                </a:lnTo>
                <a:lnTo>
                  <a:pt x="114" y="754"/>
                </a:lnTo>
                <a:lnTo>
                  <a:pt x="113" y="764"/>
                </a:lnTo>
                <a:lnTo>
                  <a:pt x="113" y="764"/>
                </a:lnTo>
                <a:lnTo>
                  <a:pt x="111" y="772"/>
                </a:lnTo>
                <a:lnTo>
                  <a:pt x="110" y="778"/>
                </a:lnTo>
                <a:lnTo>
                  <a:pt x="108" y="782"/>
                </a:lnTo>
                <a:lnTo>
                  <a:pt x="108" y="788"/>
                </a:lnTo>
                <a:lnTo>
                  <a:pt x="108" y="788"/>
                </a:lnTo>
                <a:lnTo>
                  <a:pt x="112" y="805"/>
                </a:lnTo>
                <a:lnTo>
                  <a:pt x="113" y="813"/>
                </a:lnTo>
                <a:lnTo>
                  <a:pt x="113" y="815"/>
                </a:lnTo>
                <a:lnTo>
                  <a:pt x="113" y="816"/>
                </a:lnTo>
                <a:lnTo>
                  <a:pt x="113" y="816"/>
                </a:lnTo>
                <a:lnTo>
                  <a:pt x="112" y="820"/>
                </a:lnTo>
                <a:lnTo>
                  <a:pt x="110" y="825"/>
                </a:lnTo>
                <a:lnTo>
                  <a:pt x="108" y="835"/>
                </a:lnTo>
                <a:lnTo>
                  <a:pt x="89" y="854"/>
                </a:lnTo>
                <a:lnTo>
                  <a:pt x="89" y="854"/>
                </a:lnTo>
                <a:lnTo>
                  <a:pt x="88" y="815"/>
                </a:lnTo>
                <a:lnTo>
                  <a:pt x="88" y="782"/>
                </a:lnTo>
                <a:lnTo>
                  <a:pt x="89" y="755"/>
                </a:lnTo>
                <a:lnTo>
                  <a:pt x="89" y="755"/>
                </a:lnTo>
                <a:lnTo>
                  <a:pt x="92" y="734"/>
                </a:lnTo>
                <a:lnTo>
                  <a:pt x="97" y="713"/>
                </a:lnTo>
                <a:lnTo>
                  <a:pt x="101" y="697"/>
                </a:lnTo>
                <a:lnTo>
                  <a:pt x="104" y="689"/>
                </a:lnTo>
                <a:lnTo>
                  <a:pt x="104" y="689"/>
                </a:lnTo>
                <a:lnTo>
                  <a:pt x="105" y="688"/>
                </a:lnTo>
                <a:lnTo>
                  <a:pt x="108" y="685"/>
                </a:lnTo>
                <a:lnTo>
                  <a:pt x="117" y="682"/>
                </a:lnTo>
                <a:lnTo>
                  <a:pt x="127" y="679"/>
                </a:lnTo>
                <a:lnTo>
                  <a:pt x="127" y="679"/>
                </a:lnTo>
                <a:close/>
                <a:moveTo>
                  <a:pt x="113" y="873"/>
                </a:moveTo>
                <a:lnTo>
                  <a:pt x="118" y="892"/>
                </a:lnTo>
                <a:lnTo>
                  <a:pt x="127" y="901"/>
                </a:lnTo>
                <a:lnTo>
                  <a:pt x="127" y="901"/>
                </a:lnTo>
                <a:lnTo>
                  <a:pt x="130" y="914"/>
                </a:lnTo>
                <a:lnTo>
                  <a:pt x="132" y="934"/>
                </a:lnTo>
                <a:lnTo>
                  <a:pt x="132" y="934"/>
                </a:lnTo>
                <a:lnTo>
                  <a:pt x="133" y="937"/>
                </a:lnTo>
                <a:lnTo>
                  <a:pt x="137" y="941"/>
                </a:lnTo>
                <a:lnTo>
                  <a:pt x="143" y="943"/>
                </a:lnTo>
                <a:lnTo>
                  <a:pt x="148" y="946"/>
                </a:lnTo>
                <a:lnTo>
                  <a:pt x="163" y="950"/>
                </a:lnTo>
                <a:lnTo>
                  <a:pt x="174" y="953"/>
                </a:lnTo>
                <a:lnTo>
                  <a:pt x="174" y="953"/>
                </a:lnTo>
                <a:lnTo>
                  <a:pt x="191" y="956"/>
                </a:lnTo>
                <a:lnTo>
                  <a:pt x="198" y="958"/>
                </a:lnTo>
                <a:lnTo>
                  <a:pt x="198" y="958"/>
                </a:lnTo>
                <a:lnTo>
                  <a:pt x="196" y="971"/>
                </a:lnTo>
                <a:lnTo>
                  <a:pt x="193" y="983"/>
                </a:lnTo>
                <a:lnTo>
                  <a:pt x="189" y="998"/>
                </a:lnTo>
                <a:lnTo>
                  <a:pt x="183" y="1012"/>
                </a:lnTo>
                <a:lnTo>
                  <a:pt x="179" y="1019"/>
                </a:lnTo>
                <a:lnTo>
                  <a:pt x="176" y="1025"/>
                </a:lnTo>
                <a:lnTo>
                  <a:pt x="171" y="1031"/>
                </a:lnTo>
                <a:lnTo>
                  <a:pt x="166" y="1034"/>
                </a:lnTo>
                <a:lnTo>
                  <a:pt x="161" y="1037"/>
                </a:lnTo>
                <a:lnTo>
                  <a:pt x="156" y="1038"/>
                </a:lnTo>
                <a:lnTo>
                  <a:pt x="156" y="1038"/>
                </a:lnTo>
                <a:lnTo>
                  <a:pt x="150" y="1037"/>
                </a:lnTo>
                <a:lnTo>
                  <a:pt x="144" y="1034"/>
                </a:lnTo>
                <a:lnTo>
                  <a:pt x="139" y="1029"/>
                </a:lnTo>
                <a:lnTo>
                  <a:pt x="134" y="1025"/>
                </a:lnTo>
                <a:lnTo>
                  <a:pt x="131" y="1018"/>
                </a:lnTo>
                <a:lnTo>
                  <a:pt x="126" y="1011"/>
                </a:lnTo>
                <a:lnTo>
                  <a:pt x="120" y="995"/>
                </a:lnTo>
                <a:lnTo>
                  <a:pt x="114" y="980"/>
                </a:lnTo>
                <a:lnTo>
                  <a:pt x="111" y="966"/>
                </a:lnTo>
                <a:lnTo>
                  <a:pt x="108" y="953"/>
                </a:lnTo>
                <a:lnTo>
                  <a:pt x="108" y="953"/>
                </a:lnTo>
                <a:lnTo>
                  <a:pt x="106" y="927"/>
                </a:lnTo>
                <a:lnTo>
                  <a:pt x="104" y="908"/>
                </a:lnTo>
                <a:lnTo>
                  <a:pt x="104" y="896"/>
                </a:lnTo>
                <a:lnTo>
                  <a:pt x="104" y="896"/>
                </a:lnTo>
                <a:lnTo>
                  <a:pt x="106" y="889"/>
                </a:lnTo>
                <a:lnTo>
                  <a:pt x="108" y="882"/>
                </a:lnTo>
                <a:lnTo>
                  <a:pt x="113" y="873"/>
                </a:lnTo>
                <a:lnTo>
                  <a:pt x="113" y="873"/>
                </a:lnTo>
                <a:close/>
                <a:moveTo>
                  <a:pt x="358" y="745"/>
                </a:moveTo>
                <a:lnTo>
                  <a:pt x="401" y="873"/>
                </a:lnTo>
                <a:lnTo>
                  <a:pt x="396" y="882"/>
                </a:lnTo>
                <a:lnTo>
                  <a:pt x="363" y="877"/>
                </a:lnTo>
                <a:lnTo>
                  <a:pt x="363" y="877"/>
                </a:lnTo>
                <a:lnTo>
                  <a:pt x="360" y="875"/>
                </a:lnTo>
                <a:lnTo>
                  <a:pt x="354" y="868"/>
                </a:lnTo>
                <a:lnTo>
                  <a:pt x="354" y="868"/>
                </a:lnTo>
                <a:lnTo>
                  <a:pt x="348" y="861"/>
                </a:lnTo>
                <a:lnTo>
                  <a:pt x="344" y="858"/>
                </a:lnTo>
                <a:lnTo>
                  <a:pt x="344" y="858"/>
                </a:lnTo>
                <a:lnTo>
                  <a:pt x="348" y="824"/>
                </a:lnTo>
                <a:lnTo>
                  <a:pt x="349" y="800"/>
                </a:lnTo>
                <a:lnTo>
                  <a:pt x="349" y="791"/>
                </a:lnTo>
                <a:lnTo>
                  <a:pt x="349" y="788"/>
                </a:lnTo>
                <a:lnTo>
                  <a:pt x="349" y="788"/>
                </a:lnTo>
                <a:lnTo>
                  <a:pt x="349" y="785"/>
                </a:lnTo>
                <a:lnTo>
                  <a:pt x="349" y="781"/>
                </a:lnTo>
                <a:lnTo>
                  <a:pt x="350" y="768"/>
                </a:lnTo>
                <a:lnTo>
                  <a:pt x="354" y="750"/>
                </a:lnTo>
                <a:lnTo>
                  <a:pt x="358" y="7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B9999EE7-4E61-4A1B-A52D-6872381B72E2}"/>
              </a:ext>
            </a:extLst>
          </p:cNvPr>
          <p:cNvSpPr>
            <a:spLocks noEditPoints="1"/>
          </p:cNvSpPr>
          <p:nvPr/>
        </p:nvSpPr>
        <p:spPr bwMode="auto">
          <a:xfrm>
            <a:off x="6563797" y="2708597"/>
            <a:ext cx="571575" cy="1722909"/>
          </a:xfrm>
          <a:custGeom>
            <a:avLst/>
            <a:gdLst>
              <a:gd name="T0" fmla="*/ 389 w 419"/>
              <a:gd name="T1" fmla="*/ 1117 h 1263"/>
              <a:gd name="T2" fmla="*/ 419 w 419"/>
              <a:gd name="T3" fmla="*/ 1096 h 1263"/>
              <a:gd name="T4" fmla="*/ 385 w 419"/>
              <a:gd name="T5" fmla="*/ 1009 h 1263"/>
              <a:gd name="T6" fmla="*/ 384 w 419"/>
              <a:gd name="T7" fmla="*/ 970 h 1263"/>
              <a:gd name="T8" fmla="*/ 366 w 419"/>
              <a:gd name="T9" fmla="*/ 785 h 1263"/>
              <a:gd name="T10" fmla="*/ 340 w 419"/>
              <a:gd name="T11" fmla="*/ 715 h 1263"/>
              <a:gd name="T12" fmla="*/ 364 w 419"/>
              <a:gd name="T13" fmla="*/ 606 h 1263"/>
              <a:gd name="T14" fmla="*/ 353 w 419"/>
              <a:gd name="T15" fmla="*/ 467 h 1263"/>
              <a:gd name="T16" fmla="*/ 342 w 419"/>
              <a:gd name="T17" fmla="*/ 371 h 1263"/>
              <a:gd name="T18" fmla="*/ 342 w 419"/>
              <a:gd name="T19" fmla="*/ 280 h 1263"/>
              <a:gd name="T20" fmla="*/ 291 w 419"/>
              <a:gd name="T21" fmla="*/ 152 h 1263"/>
              <a:gd name="T22" fmla="*/ 186 w 419"/>
              <a:gd name="T23" fmla="*/ 125 h 1263"/>
              <a:gd name="T24" fmla="*/ 202 w 419"/>
              <a:gd name="T25" fmla="*/ 75 h 1263"/>
              <a:gd name="T26" fmla="*/ 188 w 419"/>
              <a:gd name="T27" fmla="*/ 45 h 1263"/>
              <a:gd name="T28" fmla="*/ 142 w 419"/>
              <a:gd name="T29" fmla="*/ 1 h 1263"/>
              <a:gd name="T30" fmla="*/ 86 w 419"/>
              <a:gd name="T31" fmla="*/ 18 h 1263"/>
              <a:gd name="T32" fmla="*/ 76 w 419"/>
              <a:gd name="T33" fmla="*/ 68 h 1263"/>
              <a:gd name="T34" fmla="*/ 69 w 419"/>
              <a:gd name="T35" fmla="*/ 90 h 1263"/>
              <a:gd name="T36" fmla="*/ 84 w 419"/>
              <a:gd name="T37" fmla="*/ 115 h 1263"/>
              <a:gd name="T38" fmla="*/ 26 w 419"/>
              <a:gd name="T39" fmla="*/ 168 h 1263"/>
              <a:gd name="T40" fmla="*/ 0 w 419"/>
              <a:gd name="T41" fmla="*/ 321 h 1263"/>
              <a:gd name="T42" fmla="*/ 13 w 419"/>
              <a:gd name="T43" fmla="*/ 467 h 1263"/>
              <a:gd name="T44" fmla="*/ 12 w 419"/>
              <a:gd name="T45" fmla="*/ 495 h 1263"/>
              <a:gd name="T46" fmla="*/ 35 w 419"/>
              <a:gd name="T47" fmla="*/ 513 h 1263"/>
              <a:gd name="T48" fmla="*/ 84 w 419"/>
              <a:gd name="T49" fmla="*/ 515 h 1263"/>
              <a:gd name="T50" fmla="*/ 94 w 419"/>
              <a:gd name="T51" fmla="*/ 690 h 1263"/>
              <a:gd name="T52" fmla="*/ 119 w 419"/>
              <a:gd name="T53" fmla="*/ 841 h 1263"/>
              <a:gd name="T54" fmla="*/ 112 w 419"/>
              <a:gd name="T55" fmla="*/ 876 h 1263"/>
              <a:gd name="T56" fmla="*/ 76 w 419"/>
              <a:gd name="T57" fmla="*/ 901 h 1263"/>
              <a:gd name="T58" fmla="*/ 74 w 419"/>
              <a:gd name="T59" fmla="*/ 943 h 1263"/>
              <a:gd name="T60" fmla="*/ 135 w 419"/>
              <a:gd name="T61" fmla="*/ 959 h 1263"/>
              <a:gd name="T62" fmla="*/ 165 w 419"/>
              <a:gd name="T63" fmla="*/ 978 h 1263"/>
              <a:gd name="T64" fmla="*/ 156 w 419"/>
              <a:gd name="T65" fmla="*/ 996 h 1263"/>
              <a:gd name="T66" fmla="*/ 163 w 419"/>
              <a:gd name="T67" fmla="*/ 1042 h 1263"/>
              <a:gd name="T68" fmla="*/ 175 w 419"/>
              <a:gd name="T69" fmla="*/ 1152 h 1263"/>
              <a:gd name="T70" fmla="*/ 203 w 419"/>
              <a:gd name="T71" fmla="*/ 1149 h 1263"/>
              <a:gd name="T72" fmla="*/ 259 w 419"/>
              <a:gd name="T73" fmla="*/ 1221 h 1263"/>
              <a:gd name="T74" fmla="*/ 286 w 419"/>
              <a:gd name="T75" fmla="*/ 1263 h 1263"/>
              <a:gd name="T76" fmla="*/ 321 w 419"/>
              <a:gd name="T77" fmla="*/ 1143 h 1263"/>
              <a:gd name="T78" fmla="*/ 378 w 419"/>
              <a:gd name="T79" fmla="*/ 1135 h 1263"/>
              <a:gd name="T80" fmla="*/ 84 w 419"/>
              <a:gd name="T81" fmla="*/ 384 h 1263"/>
              <a:gd name="T82" fmla="*/ 93 w 419"/>
              <a:gd name="T83" fmla="*/ 454 h 1263"/>
              <a:gd name="T84" fmla="*/ 82 w 419"/>
              <a:gd name="T85" fmla="*/ 471 h 1263"/>
              <a:gd name="T86" fmla="*/ 56 w 419"/>
              <a:gd name="T87" fmla="*/ 446 h 1263"/>
              <a:gd name="T88" fmla="*/ 209 w 419"/>
              <a:gd name="T89" fmla="*/ 627 h 1263"/>
              <a:gd name="T90" fmla="*/ 205 w 419"/>
              <a:gd name="T91" fmla="*/ 805 h 1263"/>
              <a:gd name="T92" fmla="*/ 203 w 419"/>
              <a:gd name="T93" fmla="*/ 786 h 1263"/>
              <a:gd name="T94" fmla="*/ 208 w 419"/>
              <a:gd name="T95" fmla="*/ 746 h 1263"/>
              <a:gd name="T96" fmla="*/ 202 w 419"/>
              <a:gd name="T97" fmla="*/ 708 h 1263"/>
              <a:gd name="T98" fmla="*/ 259 w 419"/>
              <a:gd name="T99" fmla="*/ 740 h 1263"/>
              <a:gd name="T100" fmla="*/ 281 w 419"/>
              <a:gd name="T101" fmla="*/ 794 h 1263"/>
              <a:gd name="T102" fmla="*/ 314 w 419"/>
              <a:gd name="T103" fmla="*/ 938 h 1263"/>
              <a:gd name="T104" fmla="*/ 321 w 419"/>
              <a:gd name="T105" fmla="*/ 980 h 1263"/>
              <a:gd name="T106" fmla="*/ 311 w 419"/>
              <a:gd name="T107" fmla="*/ 1009 h 1263"/>
              <a:gd name="T108" fmla="*/ 277 w 419"/>
              <a:gd name="T109" fmla="*/ 905 h 1263"/>
              <a:gd name="T110" fmla="*/ 247 w 419"/>
              <a:gd name="T111" fmla="*/ 869 h 1263"/>
              <a:gd name="T112" fmla="*/ 285 w 419"/>
              <a:gd name="T113" fmla="*/ 1199 h 1263"/>
              <a:gd name="T114" fmla="*/ 267 w 419"/>
              <a:gd name="T115" fmla="*/ 1116 h 1263"/>
              <a:gd name="T116" fmla="*/ 199 w 419"/>
              <a:gd name="T117" fmla="*/ 1115 h 1263"/>
              <a:gd name="T118" fmla="*/ 202 w 419"/>
              <a:gd name="T119" fmla="*/ 1063 h 1263"/>
              <a:gd name="T120" fmla="*/ 235 w 419"/>
              <a:gd name="T121" fmla="*/ 1097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9" h="1263">
                <a:moveTo>
                  <a:pt x="382" y="1134"/>
                </a:moveTo>
                <a:lnTo>
                  <a:pt x="382" y="1134"/>
                </a:lnTo>
                <a:lnTo>
                  <a:pt x="384" y="1129"/>
                </a:lnTo>
                <a:lnTo>
                  <a:pt x="386" y="1124"/>
                </a:lnTo>
                <a:lnTo>
                  <a:pt x="389" y="1117"/>
                </a:lnTo>
                <a:lnTo>
                  <a:pt x="389" y="1117"/>
                </a:lnTo>
                <a:lnTo>
                  <a:pt x="389" y="1116"/>
                </a:lnTo>
                <a:lnTo>
                  <a:pt x="389" y="1116"/>
                </a:lnTo>
                <a:lnTo>
                  <a:pt x="389" y="1117"/>
                </a:lnTo>
                <a:lnTo>
                  <a:pt x="389" y="1117"/>
                </a:lnTo>
                <a:lnTo>
                  <a:pt x="391" y="1117"/>
                </a:lnTo>
                <a:lnTo>
                  <a:pt x="396" y="1117"/>
                </a:lnTo>
                <a:lnTo>
                  <a:pt x="403" y="1116"/>
                </a:lnTo>
                <a:lnTo>
                  <a:pt x="410" y="1111"/>
                </a:lnTo>
                <a:lnTo>
                  <a:pt x="410" y="1111"/>
                </a:lnTo>
                <a:lnTo>
                  <a:pt x="413" y="1108"/>
                </a:lnTo>
                <a:lnTo>
                  <a:pt x="415" y="1104"/>
                </a:lnTo>
                <a:lnTo>
                  <a:pt x="419" y="1096"/>
                </a:lnTo>
                <a:lnTo>
                  <a:pt x="419" y="1086"/>
                </a:lnTo>
                <a:lnTo>
                  <a:pt x="417" y="1077"/>
                </a:lnTo>
                <a:lnTo>
                  <a:pt x="417" y="1077"/>
                </a:lnTo>
                <a:lnTo>
                  <a:pt x="414" y="1063"/>
                </a:lnTo>
                <a:lnTo>
                  <a:pt x="408" y="1048"/>
                </a:lnTo>
                <a:lnTo>
                  <a:pt x="401" y="1034"/>
                </a:lnTo>
                <a:lnTo>
                  <a:pt x="395" y="1023"/>
                </a:lnTo>
                <a:lnTo>
                  <a:pt x="395" y="1023"/>
                </a:lnTo>
                <a:lnTo>
                  <a:pt x="385" y="1009"/>
                </a:lnTo>
                <a:lnTo>
                  <a:pt x="379" y="999"/>
                </a:lnTo>
                <a:lnTo>
                  <a:pt x="379" y="999"/>
                </a:lnTo>
                <a:lnTo>
                  <a:pt x="372" y="981"/>
                </a:lnTo>
                <a:lnTo>
                  <a:pt x="372" y="981"/>
                </a:lnTo>
                <a:lnTo>
                  <a:pt x="374" y="981"/>
                </a:lnTo>
                <a:lnTo>
                  <a:pt x="378" y="980"/>
                </a:lnTo>
                <a:lnTo>
                  <a:pt x="380" y="978"/>
                </a:lnTo>
                <a:lnTo>
                  <a:pt x="383" y="974"/>
                </a:lnTo>
                <a:lnTo>
                  <a:pt x="384" y="970"/>
                </a:lnTo>
                <a:lnTo>
                  <a:pt x="385" y="965"/>
                </a:lnTo>
                <a:lnTo>
                  <a:pt x="385" y="965"/>
                </a:lnTo>
                <a:lnTo>
                  <a:pt x="386" y="948"/>
                </a:lnTo>
                <a:lnTo>
                  <a:pt x="385" y="943"/>
                </a:lnTo>
                <a:lnTo>
                  <a:pt x="385" y="943"/>
                </a:lnTo>
                <a:lnTo>
                  <a:pt x="378" y="870"/>
                </a:lnTo>
                <a:lnTo>
                  <a:pt x="371" y="817"/>
                </a:lnTo>
                <a:lnTo>
                  <a:pt x="369" y="796"/>
                </a:lnTo>
                <a:lnTo>
                  <a:pt x="366" y="785"/>
                </a:lnTo>
                <a:lnTo>
                  <a:pt x="366" y="785"/>
                </a:lnTo>
                <a:lnTo>
                  <a:pt x="363" y="771"/>
                </a:lnTo>
                <a:lnTo>
                  <a:pt x="358" y="761"/>
                </a:lnTo>
                <a:lnTo>
                  <a:pt x="353" y="750"/>
                </a:lnTo>
                <a:lnTo>
                  <a:pt x="353" y="750"/>
                </a:lnTo>
                <a:lnTo>
                  <a:pt x="351" y="745"/>
                </a:lnTo>
                <a:lnTo>
                  <a:pt x="345" y="732"/>
                </a:lnTo>
                <a:lnTo>
                  <a:pt x="342" y="724"/>
                </a:lnTo>
                <a:lnTo>
                  <a:pt x="340" y="715"/>
                </a:lnTo>
                <a:lnTo>
                  <a:pt x="339" y="707"/>
                </a:lnTo>
                <a:lnTo>
                  <a:pt x="340" y="699"/>
                </a:lnTo>
                <a:lnTo>
                  <a:pt x="340" y="699"/>
                </a:lnTo>
                <a:lnTo>
                  <a:pt x="345" y="683"/>
                </a:lnTo>
                <a:lnTo>
                  <a:pt x="349" y="665"/>
                </a:lnTo>
                <a:lnTo>
                  <a:pt x="355" y="646"/>
                </a:lnTo>
                <a:lnTo>
                  <a:pt x="360" y="627"/>
                </a:lnTo>
                <a:lnTo>
                  <a:pt x="360" y="627"/>
                </a:lnTo>
                <a:lnTo>
                  <a:pt x="364" y="606"/>
                </a:lnTo>
                <a:lnTo>
                  <a:pt x="365" y="584"/>
                </a:lnTo>
                <a:lnTo>
                  <a:pt x="365" y="565"/>
                </a:lnTo>
                <a:lnTo>
                  <a:pt x="365" y="551"/>
                </a:lnTo>
                <a:lnTo>
                  <a:pt x="365" y="551"/>
                </a:lnTo>
                <a:lnTo>
                  <a:pt x="361" y="532"/>
                </a:lnTo>
                <a:lnTo>
                  <a:pt x="357" y="506"/>
                </a:lnTo>
                <a:lnTo>
                  <a:pt x="349" y="471"/>
                </a:lnTo>
                <a:lnTo>
                  <a:pt x="349" y="471"/>
                </a:lnTo>
                <a:lnTo>
                  <a:pt x="353" y="467"/>
                </a:lnTo>
                <a:lnTo>
                  <a:pt x="355" y="464"/>
                </a:lnTo>
                <a:lnTo>
                  <a:pt x="357" y="461"/>
                </a:lnTo>
                <a:lnTo>
                  <a:pt x="357" y="461"/>
                </a:lnTo>
                <a:lnTo>
                  <a:pt x="347" y="423"/>
                </a:lnTo>
                <a:lnTo>
                  <a:pt x="336" y="388"/>
                </a:lnTo>
                <a:lnTo>
                  <a:pt x="336" y="388"/>
                </a:lnTo>
                <a:lnTo>
                  <a:pt x="338" y="383"/>
                </a:lnTo>
                <a:lnTo>
                  <a:pt x="342" y="371"/>
                </a:lnTo>
                <a:lnTo>
                  <a:pt x="342" y="371"/>
                </a:lnTo>
                <a:lnTo>
                  <a:pt x="343" y="360"/>
                </a:lnTo>
                <a:lnTo>
                  <a:pt x="346" y="348"/>
                </a:lnTo>
                <a:lnTo>
                  <a:pt x="347" y="333"/>
                </a:lnTo>
                <a:lnTo>
                  <a:pt x="347" y="333"/>
                </a:lnTo>
                <a:lnTo>
                  <a:pt x="342" y="311"/>
                </a:lnTo>
                <a:lnTo>
                  <a:pt x="336" y="292"/>
                </a:lnTo>
                <a:lnTo>
                  <a:pt x="343" y="283"/>
                </a:lnTo>
                <a:lnTo>
                  <a:pt x="343" y="283"/>
                </a:lnTo>
                <a:lnTo>
                  <a:pt x="342" y="280"/>
                </a:lnTo>
                <a:lnTo>
                  <a:pt x="330" y="256"/>
                </a:lnTo>
                <a:lnTo>
                  <a:pt x="330" y="256"/>
                </a:lnTo>
                <a:lnTo>
                  <a:pt x="324" y="245"/>
                </a:lnTo>
                <a:lnTo>
                  <a:pt x="318" y="230"/>
                </a:lnTo>
                <a:lnTo>
                  <a:pt x="308" y="198"/>
                </a:lnTo>
                <a:lnTo>
                  <a:pt x="298" y="169"/>
                </a:lnTo>
                <a:lnTo>
                  <a:pt x="295" y="159"/>
                </a:lnTo>
                <a:lnTo>
                  <a:pt x="291" y="152"/>
                </a:lnTo>
                <a:lnTo>
                  <a:pt x="291" y="152"/>
                </a:lnTo>
                <a:lnTo>
                  <a:pt x="286" y="148"/>
                </a:lnTo>
                <a:lnTo>
                  <a:pt x="283" y="144"/>
                </a:lnTo>
                <a:lnTo>
                  <a:pt x="272" y="140"/>
                </a:lnTo>
                <a:lnTo>
                  <a:pt x="260" y="135"/>
                </a:lnTo>
                <a:lnTo>
                  <a:pt x="260" y="135"/>
                </a:lnTo>
                <a:lnTo>
                  <a:pt x="231" y="134"/>
                </a:lnTo>
                <a:lnTo>
                  <a:pt x="203" y="132"/>
                </a:lnTo>
                <a:lnTo>
                  <a:pt x="186" y="125"/>
                </a:lnTo>
                <a:lnTo>
                  <a:pt x="186" y="125"/>
                </a:lnTo>
                <a:lnTo>
                  <a:pt x="187" y="124"/>
                </a:lnTo>
                <a:lnTo>
                  <a:pt x="190" y="119"/>
                </a:lnTo>
                <a:lnTo>
                  <a:pt x="190" y="119"/>
                </a:lnTo>
                <a:lnTo>
                  <a:pt x="193" y="113"/>
                </a:lnTo>
                <a:lnTo>
                  <a:pt x="197" y="104"/>
                </a:lnTo>
                <a:lnTo>
                  <a:pt x="200" y="92"/>
                </a:lnTo>
                <a:lnTo>
                  <a:pt x="202" y="84"/>
                </a:lnTo>
                <a:lnTo>
                  <a:pt x="202" y="84"/>
                </a:lnTo>
                <a:lnTo>
                  <a:pt x="202" y="75"/>
                </a:lnTo>
                <a:lnTo>
                  <a:pt x="200" y="74"/>
                </a:lnTo>
                <a:lnTo>
                  <a:pt x="198" y="74"/>
                </a:lnTo>
                <a:lnTo>
                  <a:pt x="198" y="74"/>
                </a:lnTo>
                <a:lnTo>
                  <a:pt x="192" y="76"/>
                </a:lnTo>
                <a:lnTo>
                  <a:pt x="192" y="76"/>
                </a:lnTo>
                <a:lnTo>
                  <a:pt x="190" y="65"/>
                </a:lnTo>
                <a:lnTo>
                  <a:pt x="188" y="55"/>
                </a:lnTo>
                <a:lnTo>
                  <a:pt x="188" y="45"/>
                </a:lnTo>
                <a:lnTo>
                  <a:pt x="188" y="45"/>
                </a:lnTo>
                <a:lnTo>
                  <a:pt x="188" y="42"/>
                </a:lnTo>
                <a:lnTo>
                  <a:pt x="186" y="38"/>
                </a:lnTo>
                <a:lnTo>
                  <a:pt x="181" y="29"/>
                </a:lnTo>
                <a:lnTo>
                  <a:pt x="174" y="20"/>
                </a:lnTo>
                <a:lnTo>
                  <a:pt x="167" y="13"/>
                </a:lnTo>
                <a:lnTo>
                  <a:pt x="167" y="13"/>
                </a:lnTo>
                <a:lnTo>
                  <a:pt x="159" y="7"/>
                </a:lnTo>
                <a:lnTo>
                  <a:pt x="150" y="4"/>
                </a:lnTo>
                <a:lnTo>
                  <a:pt x="142" y="1"/>
                </a:lnTo>
                <a:lnTo>
                  <a:pt x="135" y="0"/>
                </a:lnTo>
                <a:lnTo>
                  <a:pt x="135" y="0"/>
                </a:lnTo>
                <a:lnTo>
                  <a:pt x="129" y="1"/>
                </a:lnTo>
                <a:lnTo>
                  <a:pt x="122" y="3"/>
                </a:lnTo>
                <a:lnTo>
                  <a:pt x="109" y="6"/>
                </a:lnTo>
                <a:lnTo>
                  <a:pt x="109" y="6"/>
                </a:lnTo>
                <a:lnTo>
                  <a:pt x="101" y="8"/>
                </a:lnTo>
                <a:lnTo>
                  <a:pt x="93" y="13"/>
                </a:lnTo>
                <a:lnTo>
                  <a:pt x="86" y="18"/>
                </a:lnTo>
                <a:lnTo>
                  <a:pt x="82" y="22"/>
                </a:lnTo>
                <a:lnTo>
                  <a:pt x="82" y="22"/>
                </a:lnTo>
                <a:lnTo>
                  <a:pt x="79" y="26"/>
                </a:lnTo>
                <a:lnTo>
                  <a:pt x="78" y="31"/>
                </a:lnTo>
                <a:lnTo>
                  <a:pt x="78" y="38"/>
                </a:lnTo>
                <a:lnTo>
                  <a:pt x="78" y="38"/>
                </a:lnTo>
                <a:lnTo>
                  <a:pt x="78" y="47"/>
                </a:lnTo>
                <a:lnTo>
                  <a:pt x="78" y="56"/>
                </a:lnTo>
                <a:lnTo>
                  <a:pt x="76" y="68"/>
                </a:lnTo>
                <a:lnTo>
                  <a:pt x="76" y="68"/>
                </a:lnTo>
                <a:lnTo>
                  <a:pt x="74" y="80"/>
                </a:lnTo>
                <a:lnTo>
                  <a:pt x="74" y="80"/>
                </a:lnTo>
                <a:lnTo>
                  <a:pt x="73" y="76"/>
                </a:lnTo>
                <a:lnTo>
                  <a:pt x="72" y="76"/>
                </a:lnTo>
                <a:lnTo>
                  <a:pt x="72" y="76"/>
                </a:lnTo>
                <a:lnTo>
                  <a:pt x="70" y="81"/>
                </a:lnTo>
                <a:lnTo>
                  <a:pt x="70" y="81"/>
                </a:lnTo>
                <a:lnTo>
                  <a:pt x="69" y="90"/>
                </a:lnTo>
                <a:lnTo>
                  <a:pt x="69" y="97"/>
                </a:lnTo>
                <a:lnTo>
                  <a:pt x="70" y="101"/>
                </a:lnTo>
                <a:lnTo>
                  <a:pt x="74" y="106"/>
                </a:lnTo>
                <a:lnTo>
                  <a:pt x="74" y="106"/>
                </a:lnTo>
                <a:lnTo>
                  <a:pt x="79" y="110"/>
                </a:lnTo>
                <a:lnTo>
                  <a:pt x="81" y="111"/>
                </a:lnTo>
                <a:lnTo>
                  <a:pt x="82" y="111"/>
                </a:lnTo>
                <a:lnTo>
                  <a:pt x="84" y="115"/>
                </a:lnTo>
                <a:lnTo>
                  <a:pt x="84" y="115"/>
                </a:lnTo>
                <a:lnTo>
                  <a:pt x="86" y="118"/>
                </a:lnTo>
                <a:lnTo>
                  <a:pt x="91" y="123"/>
                </a:lnTo>
                <a:lnTo>
                  <a:pt x="96" y="128"/>
                </a:lnTo>
                <a:lnTo>
                  <a:pt x="97" y="131"/>
                </a:lnTo>
                <a:lnTo>
                  <a:pt x="97" y="138"/>
                </a:lnTo>
                <a:lnTo>
                  <a:pt x="97" y="138"/>
                </a:lnTo>
                <a:lnTo>
                  <a:pt x="62" y="152"/>
                </a:lnTo>
                <a:lnTo>
                  <a:pt x="36" y="163"/>
                </a:lnTo>
                <a:lnTo>
                  <a:pt x="26" y="168"/>
                </a:lnTo>
                <a:lnTo>
                  <a:pt x="22" y="173"/>
                </a:lnTo>
                <a:lnTo>
                  <a:pt x="22" y="173"/>
                </a:lnTo>
                <a:lnTo>
                  <a:pt x="16" y="181"/>
                </a:lnTo>
                <a:lnTo>
                  <a:pt x="12" y="192"/>
                </a:lnTo>
                <a:lnTo>
                  <a:pt x="7" y="209"/>
                </a:lnTo>
                <a:lnTo>
                  <a:pt x="7" y="209"/>
                </a:lnTo>
                <a:lnTo>
                  <a:pt x="6" y="230"/>
                </a:lnTo>
                <a:lnTo>
                  <a:pt x="4" y="268"/>
                </a:lnTo>
                <a:lnTo>
                  <a:pt x="0" y="321"/>
                </a:lnTo>
                <a:lnTo>
                  <a:pt x="4" y="324"/>
                </a:lnTo>
                <a:lnTo>
                  <a:pt x="4" y="324"/>
                </a:lnTo>
                <a:lnTo>
                  <a:pt x="4" y="353"/>
                </a:lnTo>
                <a:lnTo>
                  <a:pt x="3" y="394"/>
                </a:lnTo>
                <a:lnTo>
                  <a:pt x="3" y="394"/>
                </a:lnTo>
                <a:lnTo>
                  <a:pt x="3" y="401"/>
                </a:lnTo>
                <a:lnTo>
                  <a:pt x="4" y="411"/>
                </a:lnTo>
                <a:lnTo>
                  <a:pt x="7" y="436"/>
                </a:lnTo>
                <a:lnTo>
                  <a:pt x="13" y="467"/>
                </a:lnTo>
                <a:lnTo>
                  <a:pt x="13" y="467"/>
                </a:lnTo>
                <a:lnTo>
                  <a:pt x="12" y="467"/>
                </a:lnTo>
                <a:lnTo>
                  <a:pt x="11" y="470"/>
                </a:lnTo>
                <a:lnTo>
                  <a:pt x="8" y="473"/>
                </a:lnTo>
                <a:lnTo>
                  <a:pt x="7" y="481"/>
                </a:lnTo>
                <a:lnTo>
                  <a:pt x="7" y="481"/>
                </a:lnTo>
                <a:lnTo>
                  <a:pt x="8" y="484"/>
                </a:lnTo>
                <a:lnTo>
                  <a:pt x="10" y="488"/>
                </a:lnTo>
                <a:lnTo>
                  <a:pt x="12" y="495"/>
                </a:lnTo>
                <a:lnTo>
                  <a:pt x="17" y="501"/>
                </a:lnTo>
                <a:lnTo>
                  <a:pt x="17" y="501"/>
                </a:lnTo>
                <a:lnTo>
                  <a:pt x="17" y="504"/>
                </a:lnTo>
                <a:lnTo>
                  <a:pt x="18" y="507"/>
                </a:lnTo>
                <a:lnTo>
                  <a:pt x="19" y="509"/>
                </a:lnTo>
                <a:lnTo>
                  <a:pt x="19" y="509"/>
                </a:lnTo>
                <a:lnTo>
                  <a:pt x="25" y="512"/>
                </a:lnTo>
                <a:lnTo>
                  <a:pt x="35" y="513"/>
                </a:lnTo>
                <a:lnTo>
                  <a:pt x="35" y="513"/>
                </a:lnTo>
                <a:lnTo>
                  <a:pt x="59" y="513"/>
                </a:lnTo>
                <a:lnTo>
                  <a:pt x="78" y="513"/>
                </a:lnTo>
                <a:lnTo>
                  <a:pt x="78" y="513"/>
                </a:lnTo>
                <a:lnTo>
                  <a:pt x="81" y="510"/>
                </a:lnTo>
                <a:lnTo>
                  <a:pt x="82" y="509"/>
                </a:lnTo>
                <a:lnTo>
                  <a:pt x="84" y="510"/>
                </a:lnTo>
                <a:lnTo>
                  <a:pt x="84" y="512"/>
                </a:lnTo>
                <a:lnTo>
                  <a:pt x="84" y="515"/>
                </a:lnTo>
                <a:lnTo>
                  <a:pt x="84" y="515"/>
                </a:lnTo>
                <a:lnTo>
                  <a:pt x="86" y="531"/>
                </a:lnTo>
                <a:lnTo>
                  <a:pt x="90" y="556"/>
                </a:lnTo>
                <a:lnTo>
                  <a:pt x="97" y="593"/>
                </a:lnTo>
                <a:lnTo>
                  <a:pt x="97" y="593"/>
                </a:lnTo>
                <a:lnTo>
                  <a:pt x="100" y="605"/>
                </a:lnTo>
                <a:lnTo>
                  <a:pt x="103" y="612"/>
                </a:lnTo>
                <a:lnTo>
                  <a:pt x="103" y="612"/>
                </a:lnTo>
                <a:lnTo>
                  <a:pt x="98" y="655"/>
                </a:lnTo>
                <a:lnTo>
                  <a:pt x="94" y="690"/>
                </a:lnTo>
                <a:lnTo>
                  <a:pt x="93" y="705"/>
                </a:lnTo>
                <a:lnTo>
                  <a:pt x="93" y="715"/>
                </a:lnTo>
                <a:lnTo>
                  <a:pt x="93" y="715"/>
                </a:lnTo>
                <a:lnTo>
                  <a:pt x="94" y="727"/>
                </a:lnTo>
                <a:lnTo>
                  <a:pt x="98" y="744"/>
                </a:lnTo>
                <a:lnTo>
                  <a:pt x="107" y="785"/>
                </a:lnTo>
                <a:lnTo>
                  <a:pt x="116" y="821"/>
                </a:lnTo>
                <a:lnTo>
                  <a:pt x="119" y="841"/>
                </a:lnTo>
                <a:lnTo>
                  <a:pt x="119" y="841"/>
                </a:lnTo>
                <a:lnTo>
                  <a:pt x="121" y="847"/>
                </a:lnTo>
                <a:lnTo>
                  <a:pt x="122" y="851"/>
                </a:lnTo>
                <a:lnTo>
                  <a:pt x="121" y="856"/>
                </a:lnTo>
                <a:lnTo>
                  <a:pt x="121" y="858"/>
                </a:lnTo>
                <a:lnTo>
                  <a:pt x="118" y="862"/>
                </a:lnTo>
                <a:lnTo>
                  <a:pt x="118" y="862"/>
                </a:lnTo>
                <a:lnTo>
                  <a:pt x="116" y="866"/>
                </a:lnTo>
                <a:lnTo>
                  <a:pt x="115" y="869"/>
                </a:lnTo>
                <a:lnTo>
                  <a:pt x="112" y="876"/>
                </a:lnTo>
                <a:lnTo>
                  <a:pt x="110" y="880"/>
                </a:lnTo>
                <a:lnTo>
                  <a:pt x="107" y="883"/>
                </a:lnTo>
                <a:lnTo>
                  <a:pt x="104" y="887"/>
                </a:lnTo>
                <a:lnTo>
                  <a:pt x="99" y="891"/>
                </a:lnTo>
                <a:lnTo>
                  <a:pt x="99" y="891"/>
                </a:lnTo>
                <a:lnTo>
                  <a:pt x="91" y="894"/>
                </a:lnTo>
                <a:lnTo>
                  <a:pt x="86" y="894"/>
                </a:lnTo>
                <a:lnTo>
                  <a:pt x="82" y="897"/>
                </a:lnTo>
                <a:lnTo>
                  <a:pt x="76" y="901"/>
                </a:lnTo>
                <a:lnTo>
                  <a:pt x="76" y="901"/>
                </a:lnTo>
                <a:lnTo>
                  <a:pt x="65" y="914"/>
                </a:lnTo>
                <a:lnTo>
                  <a:pt x="62" y="919"/>
                </a:lnTo>
                <a:lnTo>
                  <a:pt x="61" y="925"/>
                </a:lnTo>
                <a:lnTo>
                  <a:pt x="61" y="925"/>
                </a:lnTo>
                <a:lnTo>
                  <a:pt x="61" y="928"/>
                </a:lnTo>
                <a:lnTo>
                  <a:pt x="63" y="931"/>
                </a:lnTo>
                <a:lnTo>
                  <a:pt x="68" y="937"/>
                </a:lnTo>
                <a:lnTo>
                  <a:pt x="74" y="943"/>
                </a:lnTo>
                <a:lnTo>
                  <a:pt x="100" y="949"/>
                </a:lnTo>
                <a:lnTo>
                  <a:pt x="100" y="949"/>
                </a:lnTo>
                <a:lnTo>
                  <a:pt x="99" y="954"/>
                </a:lnTo>
                <a:lnTo>
                  <a:pt x="99" y="957"/>
                </a:lnTo>
                <a:lnTo>
                  <a:pt x="100" y="959"/>
                </a:lnTo>
                <a:lnTo>
                  <a:pt x="100" y="959"/>
                </a:lnTo>
                <a:lnTo>
                  <a:pt x="100" y="959"/>
                </a:lnTo>
                <a:lnTo>
                  <a:pt x="119" y="959"/>
                </a:lnTo>
                <a:lnTo>
                  <a:pt x="135" y="959"/>
                </a:lnTo>
                <a:lnTo>
                  <a:pt x="135" y="959"/>
                </a:lnTo>
                <a:lnTo>
                  <a:pt x="144" y="961"/>
                </a:lnTo>
                <a:lnTo>
                  <a:pt x="161" y="961"/>
                </a:lnTo>
                <a:lnTo>
                  <a:pt x="161" y="961"/>
                </a:lnTo>
                <a:lnTo>
                  <a:pt x="162" y="966"/>
                </a:lnTo>
                <a:lnTo>
                  <a:pt x="162" y="970"/>
                </a:lnTo>
                <a:lnTo>
                  <a:pt x="163" y="974"/>
                </a:lnTo>
                <a:lnTo>
                  <a:pt x="163" y="974"/>
                </a:lnTo>
                <a:lnTo>
                  <a:pt x="165" y="978"/>
                </a:lnTo>
                <a:lnTo>
                  <a:pt x="165" y="984"/>
                </a:lnTo>
                <a:lnTo>
                  <a:pt x="163" y="991"/>
                </a:lnTo>
                <a:lnTo>
                  <a:pt x="163" y="991"/>
                </a:lnTo>
                <a:lnTo>
                  <a:pt x="159" y="991"/>
                </a:lnTo>
                <a:lnTo>
                  <a:pt x="155" y="991"/>
                </a:lnTo>
                <a:lnTo>
                  <a:pt x="154" y="992"/>
                </a:lnTo>
                <a:lnTo>
                  <a:pt x="154" y="993"/>
                </a:lnTo>
                <a:lnTo>
                  <a:pt x="154" y="993"/>
                </a:lnTo>
                <a:lnTo>
                  <a:pt x="156" y="996"/>
                </a:lnTo>
                <a:lnTo>
                  <a:pt x="157" y="997"/>
                </a:lnTo>
                <a:lnTo>
                  <a:pt x="157" y="997"/>
                </a:lnTo>
                <a:lnTo>
                  <a:pt x="161" y="997"/>
                </a:lnTo>
                <a:lnTo>
                  <a:pt x="163" y="997"/>
                </a:lnTo>
                <a:lnTo>
                  <a:pt x="163" y="997"/>
                </a:lnTo>
                <a:lnTo>
                  <a:pt x="166" y="1025"/>
                </a:lnTo>
                <a:lnTo>
                  <a:pt x="166" y="1038"/>
                </a:lnTo>
                <a:lnTo>
                  <a:pt x="166" y="1038"/>
                </a:lnTo>
                <a:lnTo>
                  <a:pt x="163" y="1042"/>
                </a:lnTo>
                <a:lnTo>
                  <a:pt x="163" y="1042"/>
                </a:lnTo>
                <a:lnTo>
                  <a:pt x="162" y="1043"/>
                </a:lnTo>
                <a:lnTo>
                  <a:pt x="161" y="1048"/>
                </a:lnTo>
                <a:lnTo>
                  <a:pt x="161" y="1048"/>
                </a:lnTo>
                <a:lnTo>
                  <a:pt x="162" y="1066"/>
                </a:lnTo>
                <a:lnTo>
                  <a:pt x="166" y="1100"/>
                </a:lnTo>
                <a:lnTo>
                  <a:pt x="171" y="1135"/>
                </a:lnTo>
                <a:lnTo>
                  <a:pt x="174" y="1148"/>
                </a:lnTo>
                <a:lnTo>
                  <a:pt x="175" y="1152"/>
                </a:lnTo>
                <a:lnTo>
                  <a:pt x="177" y="1154"/>
                </a:lnTo>
                <a:lnTo>
                  <a:pt x="177" y="1154"/>
                </a:lnTo>
                <a:lnTo>
                  <a:pt x="183" y="1159"/>
                </a:lnTo>
                <a:lnTo>
                  <a:pt x="190" y="1160"/>
                </a:lnTo>
                <a:lnTo>
                  <a:pt x="194" y="1159"/>
                </a:lnTo>
                <a:lnTo>
                  <a:pt x="199" y="1156"/>
                </a:lnTo>
                <a:lnTo>
                  <a:pt x="199" y="1156"/>
                </a:lnTo>
                <a:lnTo>
                  <a:pt x="202" y="1153"/>
                </a:lnTo>
                <a:lnTo>
                  <a:pt x="203" y="1149"/>
                </a:lnTo>
                <a:lnTo>
                  <a:pt x="206" y="1137"/>
                </a:lnTo>
                <a:lnTo>
                  <a:pt x="211" y="1121"/>
                </a:lnTo>
                <a:lnTo>
                  <a:pt x="211" y="1121"/>
                </a:lnTo>
                <a:lnTo>
                  <a:pt x="212" y="1109"/>
                </a:lnTo>
                <a:lnTo>
                  <a:pt x="243" y="1131"/>
                </a:lnTo>
                <a:lnTo>
                  <a:pt x="243" y="1131"/>
                </a:lnTo>
                <a:lnTo>
                  <a:pt x="249" y="1168"/>
                </a:lnTo>
                <a:lnTo>
                  <a:pt x="259" y="1221"/>
                </a:lnTo>
                <a:lnTo>
                  <a:pt x="259" y="1221"/>
                </a:lnTo>
                <a:lnTo>
                  <a:pt x="260" y="1229"/>
                </a:lnTo>
                <a:lnTo>
                  <a:pt x="262" y="1236"/>
                </a:lnTo>
                <a:lnTo>
                  <a:pt x="265" y="1243"/>
                </a:lnTo>
                <a:lnTo>
                  <a:pt x="268" y="1249"/>
                </a:lnTo>
                <a:lnTo>
                  <a:pt x="272" y="1255"/>
                </a:lnTo>
                <a:lnTo>
                  <a:pt x="277" y="1259"/>
                </a:lnTo>
                <a:lnTo>
                  <a:pt x="281" y="1261"/>
                </a:lnTo>
                <a:lnTo>
                  <a:pt x="286" y="1263"/>
                </a:lnTo>
                <a:lnTo>
                  <a:pt x="286" y="1263"/>
                </a:lnTo>
                <a:lnTo>
                  <a:pt x="292" y="1261"/>
                </a:lnTo>
                <a:lnTo>
                  <a:pt x="296" y="1259"/>
                </a:lnTo>
                <a:lnTo>
                  <a:pt x="301" y="1254"/>
                </a:lnTo>
                <a:lnTo>
                  <a:pt x="304" y="1248"/>
                </a:lnTo>
                <a:lnTo>
                  <a:pt x="307" y="1241"/>
                </a:lnTo>
                <a:lnTo>
                  <a:pt x="309" y="1233"/>
                </a:lnTo>
                <a:lnTo>
                  <a:pt x="314" y="1211"/>
                </a:lnTo>
                <a:lnTo>
                  <a:pt x="314" y="1211"/>
                </a:lnTo>
                <a:lnTo>
                  <a:pt x="321" y="1143"/>
                </a:lnTo>
                <a:lnTo>
                  <a:pt x="330" y="1143"/>
                </a:lnTo>
                <a:lnTo>
                  <a:pt x="330" y="1143"/>
                </a:lnTo>
                <a:lnTo>
                  <a:pt x="333" y="1142"/>
                </a:lnTo>
                <a:lnTo>
                  <a:pt x="336" y="1139"/>
                </a:lnTo>
                <a:lnTo>
                  <a:pt x="340" y="1135"/>
                </a:lnTo>
                <a:lnTo>
                  <a:pt x="340" y="1135"/>
                </a:lnTo>
                <a:lnTo>
                  <a:pt x="359" y="1136"/>
                </a:lnTo>
                <a:lnTo>
                  <a:pt x="373" y="1135"/>
                </a:lnTo>
                <a:lnTo>
                  <a:pt x="378" y="1135"/>
                </a:lnTo>
                <a:lnTo>
                  <a:pt x="382" y="1134"/>
                </a:lnTo>
                <a:lnTo>
                  <a:pt x="382" y="1134"/>
                </a:lnTo>
                <a:close/>
                <a:moveTo>
                  <a:pt x="63" y="315"/>
                </a:moveTo>
                <a:lnTo>
                  <a:pt x="63" y="315"/>
                </a:lnTo>
                <a:lnTo>
                  <a:pt x="72" y="339"/>
                </a:lnTo>
                <a:lnTo>
                  <a:pt x="79" y="357"/>
                </a:lnTo>
                <a:lnTo>
                  <a:pt x="82" y="368"/>
                </a:lnTo>
                <a:lnTo>
                  <a:pt x="82" y="368"/>
                </a:lnTo>
                <a:lnTo>
                  <a:pt x="84" y="384"/>
                </a:lnTo>
                <a:lnTo>
                  <a:pt x="86" y="401"/>
                </a:lnTo>
                <a:lnTo>
                  <a:pt x="86" y="401"/>
                </a:lnTo>
                <a:lnTo>
                  <a:pt x="91" y="423"/>
                </a:lnTo>
                <a:lnTo>
                  <a:pt x="93" y="435"/>
                </a:lnTo>
                <a:lnTo>
                  <a:pt x="93" y="442"/>
                </a:lnTo>
                <a:lnTo>
                  <a:pt x="93" y="442"/>
                </a:lnTo>
                <a:lnTo>
                  <a:pt x="92" y="448"/>
                </a:lnTo>
                <a:lnTo>
                  <a:pt x="92" y="452"/>
                </a:lnTo>
                <a:lnTo>
                  <a:pt x="93" y="454"/>
                </a:lnTo>
                <a:lnTo>
                  <a:pt x="93" y="454"/>
                </a:lnTo>
                <a:lnTo>
                  <a:pt x="94" y="459"/>
                </a:lnTo>
                <a:lnTo>
                  <a:pt x="96" y="466"/>
                </a:lnTo>
                <a:lnTo>
                  <a:pt x="96" y="477"/>
                </a:lnTo>
                <a:lnTo>
                  <a:pt x="91" y="477"/>
                </a:lnTo>
                <a:lnTo>
                  <a:pt x="91" y="477"/>
                </a:lnTo>
                <a:lnTo>
                  <a:pt x="86" y="473"/>
                </a:lnTo>
                <a:lnTo>
                  <a:pt x="86" y="473"/>
                </a:lnTo>
                <a:lnTo>
                  <a:pt x="82" y="471"/>
                </a:lnTo>
                <a:lnTo>
                  <a:pt x="79" y="470"/>
                </a:lnTo>
                <a:lnTo>
                  <a:pt x="73" y="467"/>
                </a:lnTo>
                <a:lnTo>
                  <a:pt x="73" y="467"/>
                </a:lnTo>
                <a:lnTo>
                  <a:pt x="66" y="465"/>
                </a:lnTo>
                <a:lnTo>
                  <a:pt x="61" y="463"/>
                </a:lnTo>
                <a:lnTo>
                  <a:pt x="57" y="459"/>
                </a:lnTo>
                <a:lnTo>
                  <a:pt x="57" y="459"/>
                </a:lnTo>
                <a:lnTo>
                  <a:pt x="56" y="454"/>
                </a:lnTo>
                <a:lnTo>
                  <a:pt x="56" y="446"/>
                </a:lnTo>
                <a:lnTo>
                  <a:pt x="57" y="421"/>
                </a:lnTo>
                <a:lnTo>
                  <a:pt x="60" y="395"/>
                </a:lnTo>
                <a:lnTo>
                  <a:pt x="61" y="378"/>
                </a:lnTo>
                <a:lnTo>
                  <a:pt x="61" y="378"/>
                </a:lnTo>
                <a:lnTo>
                  <a:pt x="62" y="342"/>
                </a:lnTo>
                <a:lnTo>
                  <a:pt x="63" y="315"/>
                </a:lnTo>
                <a:lnTo>
                  <a:pt x="63" y="315"/>
                </a:lnTo>
                <a:close/>
                <a:moveTo>
                  <a:pt x="209" y="627"/>
                </a:moveTo>
                <a:lnTo>
                  <a:pt x="209" y="627"/>
                </a:lnTo>
                <a:lnTo>
                  <a:pt x="208" y="639"/>
                </a:lnTo>
                <a:lnTo>
                  <a:pt x="208" y="649"/>
                </a:lnTo>
                <a:lnTo>
                  <a:pt x="208" y="651"/>
                </a:lnTo>
                <a:lnTo>
                  <a:pt x="209" y="653"/>
                </a:lnTo>
                <a:lnTo>
                  <a:pt x="209" y="653"/>
                </a:lnTo>
                <a:lnTo>
                  <a:pt x="221" y="657"/>
                </a:lnTo>
                <a:lnTo>
                  <a:pt x="225" y="833"/>
                </a:lnTo>
                <a:lnTo>
                  <a:pt x="205" y="805"/>
                </a:lnTo>
                <a:lnTo>
                  <a:pt x="205" y="805"/>
                </a:lnTo>
                <a:lnTo>
                  <a:pt x="208" y="804"/>
                </a:lnTo>
                <a:lnTo>
                  <a:pt x="209" y="802"/>
                </a:lnTo>
                <a:lnTo>
                  <a:pt x="209" y="798"/>
                </a:lnTo>
                <a:lnTo>
                  <a:pt x="209" y="798"/>
                </a:lnTo>
                <a:lnTo>
                  <a:pt x="209" y="793"/>
                </a:lnTo>
                <a:lnTo>
                  <a:pt x="208" y="789"/>
                </a:lnTo>
                <a:lnTo>
                  <a:pt x="205" y="787"/>
                </a:lnTo>
                <a:lnTo>
                  <a:pt x="203" y="786"/>
                </a:lnTo>
                <a:lnTo>
                  <a:pt x="203" y="786"/>
                </a:lnTo>
                <a:lnTo>
                  <a:pt x="199" y="783"/>
                </a:lnTo>
                <a:lnTo>
                  <a:pt x="198" y="782"/>
                </a:lnTo>
                <a:lnTo>
                  <a:pt x="198" y="780"/>
                </a:lnTo>
                <a:lnTo>
                  <a:pt x="198" y="780"/>
                </a:lnTo>
                <a:lnTo>
                  <a:pt x="199" y="769"/>
                </a:lnTo>
                <a:lnTo>
                  <a:pt x="202" y="756"/>
                </a:lnTo>
                <a:lnTo>
                  <a:pt x="202" y="756"/>
                </a:lnTo>
                <a:lnTo>
                  <a:pt x="205" y="750"/>
                </a:lnTo>
                <a:lnTo>
                  <a:pt x="208" y="746"/>
                </a:lnTo>
                <a:lnTo>
                  <a:pt x="209" y="743"/>
                </a:lnTo>
                <a:lnTo>
                  <a:pt x="209" y="743"/>
                </a:lnTo>
                <a:lnTo>
                  <a:pt x="210" y="740"/>
                </a:lnTo>
                <a:lnTo>
                  <a:pt x="212" y="739"/>
                </a:lnTo>
                <a:lnTo>
                  <a:pt x="212" y="738"/>
                </a:lnTo>
                <a:lnTo>
                  <a:pt x="211" y="733"/>
                </a:lnTo>
                <a:lnTo>
                  <a:pt x="211" y="733"/>
                </a:lnTo>
                <a:lnTo>
                  <a:pt x="204" y="717"/>
                </a:lnTo>
                <a:lnTo>
                  <a:pt x="202" y="708"/>
                </a:lnTo>
                <a:lnTo>
                  <a:pt x="193" y="636"/>
                </a:lnTo>
                <a:lnTo>
                  <a:pt x="209" y="627"/>
                </a:lnTo>
                <a:close/>
                <a:moveTo>
                  <a:pt x="245" y="708"/>
                </a:moveTo>
                <a:lnTo>
                  <a:pt x="253" y="705"/>
                </a:lnTo>
                <a:lnTo>
                  <a:pt x="253" y="718"/>
                </a:lnTo>
                <a:lnTo>
                  <a:pt x="253" y="718"/>
                </a:lnTo>
                <a:lnTo>
                  <a:pt x="255" y="728"/>
                </a:lnTo>
                <a:lnTo>
                  <a:pt x="259" y="740"/>
                </a:lnTo>
                <a:lnTo>
                  <a:pt x="259" y="740"/>
                </a:lnTo>
                <a:lnTo>
                  <a:pt x="270" y="765"/>
                </a:lnTo>
                <a:lnTo>
                  <a:pt x="270" y="765"/>
                </a:lnTo>
                <a:lnTo>
                  <a:pt x="271" y="769"/>
                </a:lnTo>
                <a:lnTo>
                  <a:pt x="271" y="773"/>
                </a:lnTo>
                <a:lnTo>
                  <a:pt x="272" y="779"/>
                </a:lnTo>
                <a:lnTo>
                  <a:pt x="272" y="779"/>
                </a:lnTo>
                <a:lnTo>
                  <a:pt x="273" y="782"/>
                </a:lnTo>
                <a:lnTo>
                  <a:pt x="276" y="786"/>
                </a:lnTo>
                <a:lnTo>
                  <a:pt x="281" y="794"/>
                </a:lnTo>
                <a:lnTo>
                  <a:pt x="281" y="794"/>
                </a:lnTo>
                <a:lnTo>
                  <a:pt x="283" y="800"/>
                </a:lnTo>
                <a:lnTo>
                  <a:pt x="285" y="812"/>
                </a:lnTo>
                <a:lnTo>
                  <a:pt x="286" y="836"/>
                </a:lnTo>
                <a:lnTo>
                  <a:pt x="286" y="836"/>
                </a:lnTo>
                <a:lnTo>
                  <a:pt x="291" y="855"/>
                </a:lnTo>
                <a:lnTo>
                  <a:pt x="302" y="889"/>
                </a:lnTo>
                <a:lnTo>
                  <a:pt x="311" y="925"/>
                </a:lnTo>
                <a:lnTo>
                  <a:pt x="314" y="938"/>
                </a:lnTo>
                <a:lnTo>
                  <a:pt x="315" y="945"/>
                </a:lnTo>
                <a:lnTo>
                  <a:pt x="315" y="945"/>
                </a:lnTo>
                <a:lnTo>
                  <a:pt x="315" y="963"/>
                </a:lnTo>
                <a:lnTo>
                  <a:pt x="315" y="976"/>
                </a:lnTo>
                <a:lnTo>
                  <a:pt x="315" y="976"/>
                </a:lnTo>
                <a:lnTo>
                  <a:pt x="316" y="978"/>
                </a:lnTo>
                <a:lnTo>
                  <a:pt x="318" y="979"/>
                </a:lnTo>
                <a:lnTo>
                  <a:pt x="321" y="980"/>
                </a:lnTo>
                <a:lnTo>
                  <a:pt x="321" y="980"/>
                </a:lnTo>
                <a:lnTo>
                  <a:pt x="321" y="984"/>
                </a:lnTo>
                <a:lnTo>
                  <a:pt x="321" y="990"/>
                </a:lnTo>
                <a:lnTo>
                  <a:pt x="321" y="990"/>
                </a:lnTo>
                <a:lnTo>
                  <a:pt x="321" y="991"/>
                </a:lnTo>
                <a:lnTo>
                  <a:pt x="320" y="992"/>
                </a:lnTo>
                <a:lnTo>
                  <a:pt x="315" y="997"/>
                </a:lnTo>
                <a:lnTo>
                  <a:pt x="315" y="997"/>
                </a:lnTo>
                <a:lnTo>
                  <a:pt x="314" y="1001"/>
                </a:lnTo>
                <a:lnTo>
                  <a:pt x="311" y="1009"/>
                </a:lnTo>
                <a:lnTo>
                  <a:pt x="309" y="1018"/>
                </a:lnTo>
                <a:lnTo>
                  <a:pt x="304" y="1010"/>
                </a:lnTo>
                <a:lnTo>
                  <a:pt x="304" y="1010"/>
                </a:lnTo>
                <a:lnTo>
                  <a:pt x="296" y="968"/>
                </a:lnTo>
                <a:lnTo>
                  <a:pt x="289" y="935"/>
                </a:lnTo>
                <a:lnTo>
                  <a:pt x="285" y="920"/>
                </a:lnTo>
                <a:lnTo>
                  <a:pt x="281" y="911"/>
                </a:lnTo>
                <a:lnTo>
                  <a:pt x="281" y="911"/>
                </a:lnTo>
                <a:lnTo>
                  <a:pt x="277" y="905"/>
                </a:lnTo>
                <a:lnTo>
                  <a:pt x="273" y="901"/>
                </a:lnTo>
                <a:lnTo>
                  <a:pt x="270" y="899"/>
                </a:lnTo>
                <a:lnTo>
                  <a:pt x="267" y="898"/>
                </a:lnTo>
                <a:lnTo>
                  <a:pt x="262" y="898"/>
                </a:lnTo>
                <a:lnTo>
                  <a:pt x="260" y="898"/>
                </a:lnTo>
                <a:lnTo>
                  <a:pt x="256" y="875"/>
                </a:lnTo>
                <a:lnTo>
                  <a:pt x="253" y="875"/>
                </a:lnTo>
                <a:lnTo>
                  <a:pt x="253" y="872"/>
                </a:lnTo>
                <a:lnTo>
                  <a:pt x="247" y="869"/>
                </a:lnTo>
                <a:lnTo>
                  <a:pt x="245" y="708"/>
                </a:lnTo>
                <a:close/>
                <a:moveTo>
                  <a:pt x="267" y="1116"/>
                </a:moveTo>
                <a:lnTo>
                  <a:pt x="276" y="1118"/>
                </a:lnTo>
                <a:lnTo>
                  <a:pt x="286" y="1148"/>
                </a:lnTo>
                <a:lnTo>
                  <a:pt x="286" y="1148"/>
                </a:lnTo>
                <a:lnTo>
                  <a:pt x="286" y="1174"/>
                </a:lnTo>
                <a:lnTo>
                  <a:pt x="286" y="1192"/>
                </a:lnTo>
                <a:lnTo>
                  <a:pt x="285" y="1199"/>
                </a:lnTo>
                <a:lnTo>
                  <a:pt x="285" y="1199"/>
                </a:lnTo>
                <a:lnTo>
                  <a:pt x="283" y="1199"/>
                </a:lnTo>
                <a:lnTo>
                  <a:pt x="280" y="1198"/>
                </a:lnTo>
                <a:lnTo>
                  <a:pt x="278" y="1193"/>
                </a:lnTo>
                <a:lnTo>
                  <a:pt x="276" y="1186"/>
                </a:lnTo>
                <a:lnTo>
                  <a:pt x="276" y="1186"/>
                </a:lnTo>
                <a:lnTo>
                  <a:pt x="273" y="1171"/>
                </a:lnTo>
                <a:lnTo>
                  <a:pt x="271" y="1147"/>
                </a:lnTo>
                <a:lnTo>
                  <a:pt x="267" y="1116"/>
                </a:lnTo>
                <a:lnTo>
                  <a:pt x="267" y="1116"/>
                </a:lnTo>
                <a:close/>
                <a:moveTo>
                  <a:pt x="212" y="1031"/>
                </a:moveTo>
                <a:lnTo>
                  <a:pt x="209" y="1086"/>
                </a:lnTo>
                <a:lnTo>
                  <a:pt x="209" y="1086"/>
                </a:lnTo>
                <a:lnTo>
                  <a:pt x="206" y="1104"/>
                </a:lnTo>
                <a:lnTo>
                  <a:pt x="204" y="1111"/>
                </a:lnTo>
                <a:lnTo>
                  <a:pt x="203" y="1114"/>
                </a:lnTo>
                <a:lnTo>
                  <a:pt x="202" y="1115"/>
                </a:lnTo>
                <a:lnTo>
                  <a:pt x="202" y="1115"/>
                </a:lnTo>
                <a:lnTo>
                  <a:pt x="199" y="1115"/>
                </a:lnTo>
                <a:lnTo>
                  <a:pt x="197" y="1114"/>
                </a:lnTo>
                <a:lnTo>
                  <a:pt x="196" y="1112"/>
                </a:lnTo>
                <a:lnTo>
                  <a:pt x="196" y="1112"/>
                </a:lnTo>
                <a:lnTo>
                  <a:pt x="199" y="1103"/>
                </a:lnTo>
                <a:lnTo>
                  <a:pt x="200" y="1096"/>
                </a:lnTo>
                <a:lnTo>
                  <a:pt x="202" y="1092"/>
                </a:lnTo>
                <a:lnTo>
                  <a:pt x="202" y="1092"/>
                </a:lnTo>
                <a:lnTo>
                  <a:pt x="202" y="1077"/>
                </a:lnTo>
                <a:lnTo>
                  <a:pt x="202" y="1063"/>
                </a:lnTo>
                <a:lnTo>
                  <a:pt x="202" y="1063"/>
                </a:lnTo>
                <a:lnTo>
                  <a:pt x="204" y="1059"/>
                </a:lnTo>
                <a:lnTo>
                  <a:pt x="205" y="1054"/>
                </a:lnTo>
                <a:lnTo>
                  <a:pt x="205" y="1052"/>
                </a:lnTo>
                <a:lnTo>
                  <a:pt x="205" y="1052"/>
                </a:lnTo>
                <a:lnTo>
                  <a:pt x="205" y="1043"/>
                </a:lnTo>
                <a:lnTo>
                  <a:pt x="205" y="1036"/>
                </a:lnTo>
                <a:lnTo>
                  <a:pt x="212" y="1031"/>
                </a:lnTo>
                <a:close/>
                <a:moveTo>
                  <a:pt x="235" y="1097"/>
                </a:moveTo>
                <a:lnTo>
                  <a:pt x="243" y="1105"/>
                </a:lnTo>
                <a:lnTo>
                  <a:pt x="243" y="1122"/>
                </a:lnTo>
                <a:lnTo>
                  <a:pt x="231" y="1115"/>
                </a:lnTo>
                <a:lnTo>
                  <a:pt x="231" y="1102"/>
                </a:lnTo>
                <a:lnTo>
                  <a:pt x="235" y="10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4A05A1F7-E78B-487F-8B19-2881D2A06869}"/>
              </a:ext>
            </a:extLst>
          </p:cNvPr>
          <p:cNvSpPr>
            <a:spLocks noEditPoints="1"/>
          </p:cNvSpPr>
          <p:nvPr/>
        </p:nvSpPr>
        <p:spPr bwMode="auto">
          <a:xfrm>
            <a:off x="8516079" y="2784546"/>
            <a:ext cx="527496" cy="1631239"/>
          </a:xfrm>
          <a:custGeom>
            <a:avLst/>
            <a:gdLst>
              <a:gd name="T0" fmla="*/ 289 w 844"/>
              <a:gd name="T1" fmla="*/ 7 h 2610"/>
              <a:gd name="T2" fmla="*/ 232 w 844"/>
              <a:gd name="T3" fmla="*/ 99 h 2610"/>
              <a:gd name="T4" fmla="*/ 187 w 844"/>
              <a:gd name="T5" fmla="*/ 186 h 2610"/>
              <a:gd name="T6" fmla="*/ 194 w 844"/>
              <a:gd name="T7" fmla="*/ 266 h 2610"/>
              <a:gd name="T8" fmla="*/ 164 w 844"/>
              <a:gd name="T9" fmla="*/ 334 h 2610"/>
              <a:gd name="T10" fmla="*/ 66 w 844"/>
              <a:gd name="T11" fmla="*/ 554 h 2610"/>
              <a:gd name="T12" fmla="*/ 11 w 844"/>
              <a:gd name="T13" fmla="*/ 692 h 2610"/>
              <a:gd name="T14" fmla="*/ 6 w 844"/>
              <a:gd name="T15" fmla="*/ 800 h 2610"/>
              <a:gd name="T16" fmla="*/ 13 w 844"/>
              <a:gd name="T17" fmla="*/ 882 h 2610"/>
              <a:gd name="T18" fmla="*/ 58 w 844"/>
              <a:gd name="T19" fmla="*/ 1094 h 2610"/>
              <a:gd name="T20" fmla="*/ 133 w 844"/>
              <a:gd name="T21" fmla="*/ 1174 h 2610"/>
              <a:gd name="T22" fmla="*/ 112 w 844"/>
              <a:gd name="T23" fmla="*/ 1629 h 2610"/>
              <a:gd name="T24" fmla="*/ 62 w 844"/>
              <a:gd name="T25" fmla="*/ 1758 h 2610"/>
              <a:gd name="T26" fmla="*/ 88 w 844"/>
              <a:gd name="T27" fmla="*/ 1872 h 2610"/>
              <a:gd name="T28" fmla="*/ 73 w 844"/>
              <a:gd name="T29" fmla="*/ 1937 h 2610"/>
              <a:gd name="T30" fmla="*/ 108 w 844"/>
              <a:gd name="T31" fmla="*/ 2181 h 2610"/>
              <a:gd name="T32" fmla="*/ 176 w 844"/>
              <a:gd name="T33" fmla="*/ 2478 h 2610"/>
              <a:gd name="T34" fmla="*/ 252 w 844"/>
              <a:gd name="T35" fmla="*/ 2485 h 2610"/>
              <a:gd name="T36" fmla="*/ 332 w 844"/>
              <a:gd name="T37" fmla="*/ 2284 h 2610"/>
              <a:gd name="T38" fmla="*/ 390 w 844"/>
              <a:gd name="T39" fmla="*/ 2359 h 2610"/>
              <a:gd name="T40" fmla="*/ 506 w 844"/>
              <a:gd name="T41" fmla="*/ 2582 h 2610"/>
              <a:gd name="T42" fmla="*/ 635 w 844"/>
              <a:gd name="T43" fmla="*/ 2599 h 2610"/>
              <a:gd name="T44" fmla="*/ 747 w 844"/>
              <a:gd name="T45" fmla="*/ 2467 h 2610"/>
              <a:gd name="T46" fmla="*/ 832 w 844"/>
              <a:gd name="T47" fmla="*/ 2012 h 2610"/>
              <a:gd name="T48" fmla="*/ 788 w 844"/>
              <a:gd name="T49" fmla="*/ 1644 h 2610"/>
              <a:gd name="T50" fmla="*/ 678 w 844"/>
              <a:gd name="T51" fmla="*/ 1475 h 2610"/>
              <a:gd name="T52" fmla="*/ 825 w 844"/>
              <a:gd name="T53" fmla="*/ 1449 h 2610"/>
              <a:gd name="T54" fmla="*/ 838 w 844"/>
              <a:gd name="T55" fmla="*/ 1378 h 2610"/>
              <a:gd name="T56" fmla="*/ 825 w 844"/>
              <a:gd name="T57" fmla="*/ 977 h 2610"/>
              <a:gd name="T58" fmla="*/ 722 w 844"/>
              <a:gd name="T59" fmla="*/ 897 h 2610"/>
              <a:gd name="T60" fmla="*/ 661 w 844"/>
              <a:gd name="T61" fmla="*/ 554 h 2610"/>
              <a:gd name="T62" fmla="*/ 625 w 844"/>
              <a:gd name="T63" fmla="*/ 369 h 2610"/>
              <a:gd name="T64" fmla="*/ 551 w 844"/>
              <a:gd name="T65" fmla="*/ 315 h 2610"/>
              <a:gd name="T66" fmla="*/ 456 w 844"/>
              <a:gd name="T67" fmla="*/ 261 h 2610"/>
              <a:gd name="T68" fmla="*/ 448 w 844"/>
              <a:gd name="T69" fmla="*/ 182 h 2610"/>
              <a:gd name="T70" fmla="*/ 431 w 844"/>
              <a:gd name="T71" fmla="*/ 50 h 2610"/>
              <a:gd name="T72" fmla="*/ 362 w 844"/>
              <a:gd name="T73" fmla="*/ 2 h 2610"/>
              <a:gd name="T74" fmla="*/ 603 w 844"/>
              <a:gd name="T75" fmla="*/ 1626 h 2610"/>
              <a:gd name="T76" fmla="*/ 635 w 844"/>
              <a:gd name="T77" fmla="*/ 1577 h 2610"/>
              <a:gd name="T78" fmla="*/ 762 w 844"/>
              <a:gd name="T79" fmla="*/ 1777 h 2610"/>
              <a:gd name="T80" fmla="*/ 778 w 844"/>
              <a:gd name="T81" fmla="*/ 2144 h 2610"/>
              <a:gd name="T82" fmla="*/ 696 w 844"/>
              <a:gd name="T83" fmla="*/ 2469 h 2610"/>
              <a:gd name="T84" fmla="*/ 584 w 844"/>
              <a:gd name="T85" fmla="*/ 2556 h 2610"/>
              <a:gd name="T86" fmla="*/ 497 w 844"/>
              <a:gd name="T87" fmla="*/ 2504 h 2610"/>
              <a:gd name="T88" fmla="*/ 424 w 844"/>
              <a:gd name="T89" fmla="*/ 2217 h 2610"/>
              <a:gd name="T90" fmla="*/ 489 w 844"/>
              <a:gd name="T91" fmla="*/ 2360 h 2610"/>
              <a:gd name="T92" fmla="*/ 541 w 844"/>
              <a:gd name="T93" fmla="*/ 2359 h 2610"/>
              <a:gd name="T94" fmla="*/ 603 w 844"/>
              <a:gd name="T95" fmla="*/ 2400 h 2610"/>
              <a:gd name="T96" fmla="*/ 648 w 844"/>
              <a:gd name="T97" fmla="*/ 2340 h 2610"/>
              <a:gd name="T98" fmla="*/ 607 w 844"/>
              <a:gd name="T99" fmla="*/ 2250 h 2610"/>
              <a:gd name="T100" fmla="*/ 631 w 844"/>
              <a:gd name="T101" fmla="*/ 2125 h 2610"/>
              <a:gd name="T102" fmla="*/ 691 w 844"/>
              <a:gd name="T103" fmla="*/ 2144 h 2610"/>
              <a:gd name="T104" fmla="*/ 168 w 844"/>
              <a:gd name="T105" fmla="*/ 2075 h 2610"/>
              <a:gd name="T106" fmla="*/ 293 w 844"/>
              <a:gd name="T107" fmla="*/ 2159 h 2610"/>
              <a:gd name="T108" fmla="*/ 245 w 844"/>
              <a:gd name="T109" fmla="*/ 2401 h 2610"/>
              <a:gd name="T110" fmla="*/ 202 w 844"/>
              <a:gd name="T111" fmla="*/ 2379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4" h="2610">
                <a:moveTo>
                  <a:pt x="329" y="11"/>
                </a:moveTo>
                <a:lnTo>
                  <a:pt x="329" y="11"/>
                </a:lnTo>
                <a:lnTo>
                  <a:pt x="327" y="9"/>
                </a:lnTo>
                <a:lnTo>
                  <a:pt x="321" y="5"/>
                </a:lnTo>
                <a:lnTo>
                  <a:pt x="316" y="3"/>
                </a:lnTo>
                <a:lnTo>
                  <a:pt x="308" y="3"/>
                </a:lnTo>
                <a:lnTo>
                  <a:pt x="301" y="5"/>
                </a:lnTo>
                <a:lnTo>
                  <a:pt x="289" y="7"/>
                </a:lnTo>
                <a:lnTo>
                  <a:pt x="289" y="7"/>
                </a:lnTo>
                <a:lnTo>
                  <a:pt x="280" y="13"/>
                </a:lnTo>
                <a:lnTo>
                  <a:pt x="271" y="18"/>
                </a:lnTo>
                <a:lnTo>
                  <a:pt x="261" y="26"/>
                </a:lnTo>
                <a:lnTo>
                  <a:pt x="256" y="33"/>
                </a:lnTo>
                <a:lnTo>
                  <a:pt x="250" y="43"/>
                </a:lnTo>
                <a:lnTo>
                  <a:pt x="245" y="52"/>
                </a:lnTo>
                <a:lnTo>
                  <a:pt x="237" y="76"/>
                </a:lnTo>
                <a:lnTo>
                  <a:pt x="237" y="76"/>
                </a:lnTo>
                <a:lnTo>
                  <a:pt x="232" y="99"/>
                </a:lnTo>
                <a:lnTo>
                  <a:pt x="228" y="115"/>
                </a:lnTo>
                <a:lnTo>
                  <a:pt x="224" y="130"/>
                </a:lnTo>
                <a:lnTo>
                  <a:pt x="213" y="145"/>
                </a:lnTo>
                <a:lnTo>
                  <a:pt x="213" y="145"/>
                </a:lnTo>
                <a:lnTo>
                  <a:pt x="204" y="158"/>
                </a:lnTo>
                <a:lnTo>
                  <a:pt x="196" y="166"/>
                </a:lnTo>
                <a:lnTo>
                  <a:pt x="191" y="173"/>
                </a:lnTo>
                <a:lnTo>
                  <a:pt x="187" y="186"/>
                </a:lnTo>
                <a:lnTo>
                  <a:pt x="187" y="186"/>
                </a:lnTo>
                <a:lnTo>
                  <a:pt x="185" y="203"/>
                </a:lnTo>
                <a:lnTo>
                  <a:pt x="187" y="220"/>
                </a:lnTo>
                <a:lnTo>
                  <a:pt x="189" y="233"/>
                </a:lnTo>
                <a:lnTo>
                  <a:pt x="191" y="244"/>
                </a:lnTo>
                <a:lnTo>
                  <a:pt x="191" y="244"/>
                </a:lnTo>
                <a:lnTo>
                  <a:pt x="194" y="250"/>
                </a:lnTo>
                <a:lnTo>
                  <a:pt x="196" y="251"/>
                </a:lnTo>
                <a:lnTo>
                  <a:pt x="196" y="255"/>
                </a:lnTo>
                <a:lnTo>
                  <a:pt x="194" y="266"/>
                </a:lnTo>
                <a:lnTo>
                  <a:pt x="194" y="266"/>
                </a:lnTo>
                <a:lnTo>
                  <a:pt x="192" y="285"/>
                </a:lnTo>
                <a:lnTo>
                  <a:pt x="191" y="302"/>
                </a:lnTo>
                <a:lnTo>
                  <a:pt x="189" y="309"/>
                </a:lnTo>
                <a:lnTo>
                  <a:pt x="187" y="315"/>
                </a:lnTo>
                <a:lnTo>
                  <a:pt x="185" y="320"/>
                </a:lnTo>
                <a:lnTo>
                  <a:pt x="179" y="324"/>
                </a:lnTo>
                <a:lnTo>
                  <a:pt x="179" y="324"/>
                </a:lnTo>
                <a:lnTo>
                  <a:pt x="164" y="334"/>
                </a:lnTo>
                <a:lnTo>
                  <a:pt x="146" y="347"/>
                </a:lnTo>
                <a:lnTo>
                  <a:pt x="138" y="354"/>
                </a:lnTo>
                <a:lnTo>
                  <a:pt x="131" y="361"/>
                </a:lnTo>
                <a:lnTo>
                  <a:pt x="125" y="369"/>
                </a:lnTo>
                <a:lnTo>
                  <a:pt x="122" y="378"/>
                </a:lnTo>
                <a:lnTo>
                  <a:pt x="122" y="378"/>
                </a:lnTo>
                <a:lnTo>
                  <a:pt x="114" y="408"/>
                </a:lnTo>
                <a:lnTo>
                  <a:pt x="97" y="458"/>
                </a:lnTo>
                <a:lnTo>
                  <a:pt x="66" y="554"/>
                </a:lnTo>
                <a:lnTo>
                  <a:pt x="66" y="554"/>
                </a:lnTo>
                <a:lnTo>
                  <a:pt x="54" y="585"/>
                </a:lnTo>
                <a:lnTo>
                  <a:pt x="45" y="615"/>
                </a:lnTo>
                <a:lnTo>
                  <a:pt x="36" y="641"/>
                </a:lnTo>
                <a:lnTo>
                  <a:pt x="30" y="652"/>
                </a:lnTo>
                <a:lnTo>
                  <a:pt x="26" y="660"/>
                </a:lnTo>
                <a:lnTo>
                  <a:pt x="26" y="660"/>
                </a:lnTo>
                <a:lnTo>
                  <a:pt x="19" y="675"/>
                </a:lnTo>
                <a:lnTo>
                  <a:pt x="11" y="692"/>
                </a:lnTo>
                <a:lnTo>
                  <a:pt x="8" y="703"/>
                </a:lnTo>
                <a:lnTo>
                  <a:pt x="6" y="708"/>
                </a:lnTo>
                <a:lnTo>
                  <a:pt x="8" y="710"/>
                </a:lnTo>
                <a:lnTo>
                  <a:pt x="8" y="710"/>
                </a:lnTo>
                <a:lnTo>
                  <a:pt x="38" y="733"/>
                </a:lnTo>
                <a:lnTo>
                  <a:pt x="38" y="733"/>
                </a:lnTo>
                <a:lnTo>
                  <a:pt x="23" y="762"/>
                </a:lnTo>
                <a:lnTo>
                  <a:pt x="11" y="787"/>
                </a:lnTo>
                <a:lnTo>
                  <a:pt x="6" y="800"/>
                </a:lnTo>
                <a:lnTo>
                  <a:pt x="4" y="809"/>
                </a:lnTo>
                <a:lnTo>
                  <a:pt x="4" y="809"/>
                </a:lnTo>
                <a:lnTo>
                  <a:pt x="0" y="826"/>
                </a:lnTo>
                <a:lnTo>
                  <a:pt x="0" y="843"/>
                </a:lnTo>
                <a:lnTo>
                  <a:pt x="0" y="857"/>
                </a:lnTo>
                <a:lnTo>
                  <a:pt x="2" y="865"/>
                </a:lnTo>
                <a:lnTo>
                  <a:pt x="4" y="871"/>
                </a:lnTo>
                <a:lnTo>
                  <a:pt x="4" y="871"/>
                </a:lnTo>
                <a:lnTo>
                  <a:pt x="13" y="882"/>
                </a:lnTo>
                <a:lnTo>
                  <a:pt x="26" y="895"/>
                </a:lnTo>
                <a:lnTo>
                  <a:pt x="39" y="904"/>
                </a:lnTo>
                <a:lnTo>
                  <a:pt x="45" y="912"/>
                </a:lnTo>
                <a:lnTo>
                  <a:pt x="45" y="912"/>
                </a:lnTo>
                <a:lnTo>
                  <a:pt x="47" y="941"/>
                </a:lnTo>
                <a:lnTo>
                  <a:pt x="49" y="1003"/>
                </a:lnTo>
                <a:lnTo>
                  <a:pt x="51" y="1038"/>
                </a:lnTo>
                <a:lnTo>
                  <a:pt x="54" y="1068"/>
                </a:lnTo>
                <a:lnTo>
                  <a:pt x="58" y="1094"/>
                </a:lnTo>
                <a:lnTo>
                  <a:pt x="62" y="1104"/>
                </a:lnTo>
                <a:lnTo>
                  <a:pt x="66" y="1111"/>
                </a:lnTo>
                <a:lnTo>
                  <a:pt x="66" y="1111"/>
                </a:lnTo>
                <a:lnTo>
                  <a:pt x="73" y="1120"/>
                </a:lnTo>
                <a:lnTo>
                  <a:pt x="82" y="1130"/>
                </a:lnTo>
                <a:lnTo>
                  <a:pt x="101" y="1147"/>
                </a:lnTo>
                <a:lnTo>
                  <a:pt x="122" y="1163"/>
                </a:lnTo>
                <a:lnTo>
                  <a:pt x="133" y="1174"/>
                </a:lnTo>
                <a:lnTo>
                  <a:pt x="133" y="1174"/>
                </a:lnTo>
                <a:lnTo>
                  <a:pt x="136" y="1234"/>
                </a:lnTo>
                <a:lnTo>
                  <a:pt x="140" y="1365"/>
                </a:lnTo>
                <a:lnTo>
                  <a:pt x="140" y="1436"/>
                </a:lnTo>
                <a:lnTo>
                  <a:pt x="140" y="1501"/>
                </a:lnTo>
                <a:lnTo>
                  <a:pt x="138" y="1551"/>
                </a:lnTo>
                <a:lnTo>
                  <a:pt x="136" y="1570"/>
                </a:lnTo>
                <a:lnTo>
                  <a:pt x="133" y="1579"/>
                </a:lnTo>
                <a:lnTo>
                  <a:pt x="133" y="1579"/>
                </a:lnTo>
                <a:lnTo>
                  <a:pt x="112" y="1629"/>
                </a:lnTo>
                <a:lnTo>
                  <a:pt x="101" y="1652"/>
                </a:lnTo>
                <a:lnTo>
                  <a:pt x="88" y="1676"/>
                </a:lnTo>
                <a:lnTo>
                  <a:pt x="88" y="1676"/>
                </a:lnTo>
                <a:lnTo>
                  <a:pt x="71" y="1700"/>
                </a:lnTo>
                <a:lnTo>
                  <a:pt x="67" y="1708"/>
                </a:lnTo>
                <a:lnTo>
                  <a:pt x="66" y="1721"/>
                </a:lnTo>
                <a:lnTo>
                  <a:pt x="66" y="1721"/>
                </a:lnTo>
                <a:lnTo>
                  <a:pt x="62" y="1739"/>
                </a:lnTo>
                <a:lnTo>
                  <a:pt x="62" y="1758"/>
                </a:lnTo>
                <a:lnTo>
                  <a:pt x="66" y="1775"/>
                </a:lnTo>
                <a:lnTo>
                  <a:pt x="67" y="1782"/>
                </a:lnTo>
                <a:lnTo>
                  <a:pt x="73" y="1790"/>
                </a:lnTo>
                <a:lnTo>
                  <a:pt x="73" y="1790"/>
                </a:lnTo>
                <a:lnTo>
                  <a:pt x="90" y="1816"/>
                </a:lnTo>
                <a:lnTo>
                  <a:pt x="95" y="1827"/>
                </a:lnTo>
                <a:lnTo>
                  <a:pt x="88" y="1848"/>
                </a:lnTo>
                <a:lnTo>
                  <a:pt x="88" y="1848"/>
                </a:lnTo>
                <a:lnTo>
                  <a:pt x="88" y="1872"/>
                </a:lnTo>
                <a:lnTo>
                  <a:pt x="86" y="1891"/>
                </a:lnTo>
                <a:lnTo>
                  <a:pt x="82" y="1898"/>
                </a:lnTo>
                <a:lnTo>
                  <a:pt x="80" y="1904"/>
                </a:lnTo>
                <a:lnTo>
                  <a:pt x="80" y="1904"/>
                </a:lnTo>
                <a:lnTo>
                  <a:pt x="73" y="1913"/>
                </a:lnTo>
                <a:lnTo>
                  <a:pt x="71" y="1922"/>
                </a:lnTo>
                <a:lnTo>
                  <a:pt x="69" y="1926"/>
                </a:lnTo>
                <a:lnTo>
                  <a:pt x="71" y="1932"/>
                </a:lnTo>
                <a:lnTo>
                  <a:pt x="73" y="1937"/>
                </a:lnTo>
                <a:lnTo>
                  <a:pt x="77" y="1943"/>
                </a:lnTo>
                <a:lnTo>
                  <a:pt x="77" y="1943"/>
                </a:lnTo>
                <a:lnTo>
                  <a:pt x="84" y="1952"/>
                </a:lnTo>
                <a:lnTo>
                  <a:pt x="92" y="1958"/>
                </a:lnTo>
                <a:lnTo>
                  <a:pt x="99" y="1961"/>
                </a:lnTo>
                <a:lnTo>
                  <a:pt x="99" y="1961"/>
                </a:lnTo>
                <a:lnTo>
                  <a:pt x="101" y="2047"/>
                </a:lnTo>
                <a:lnTo>
                  <a:pt x="105" y="2133"/>
                </a:lnTo>
                <a:lnTo>
                  <a:pt x="108" y="2181"/>
                </a:lnTo>
                <a:lnTo>
                  <a:pt x="112" y="2234"/>
                </a:lnTo>
                <a:lnTo>
                  <a:pt x="120" y="2284"/>
                </a:lnTo>
                <a:lnTo>
                  <a:pt x="127" y="2332"/>
                </a:lnTo>
                <a:lnTo>
                  <a:pt x="136" y="2377"/>
                </a:lnTo>
                <a:lnTo>
                  <a:pt x="146" y="2418"/>
                </a:lnTo>
                <a:lnTo>
                  <a:pt x="153" y="2435"/>
                </a:lnTo>
                <a:lnTo>
                  <a:pt x="161" y="2452"/>
                </a:lnTo>
                <a:lnTo>
                  <a:pt x="168" y="2467"/>
                </a:lnTo>
                <a:lnTo>
                  <a:pt x="176" y="2478"/>
                </a:lnTo>
                <a:lnTo>
                  <a:pt x="183" y="2487"/>
                </a:lnTo>
                <a:lnTo>
                  <a:pt x="192" y="2495"/>
                </a:lnTo>
                <a:lnTo>
                  <a:pt x="204" y="2498"/>
                </a:lnTo>
                <a:lnTo>
                  <a:pt x="213" y="2500"/>
                </a:lnTo>
                <a:lnTo>
                  <a:pt x="213" y="2500"/>
                </a:lnTo>
                <a:lnTo>
                  <a:pt x="224" y="2498"/>
                </a:lnTo>
                <a:lnTo>
                  <a:pt x="235" y="2495"/>
                </a:lnTo>
                <a:lnTo>
                  <a:pt x="245" y="2491"/>
                </a:lnTo>
                <a:lnTo>
                  <a:pt x="252" y="2485"/>
                </a:lnTo>
                <a:lnTo>
                  <a:pt x="261" y="2478"/>
                </a:lnTo>
                <a:lnTo>
                  <a:pt x="269" y="2469"/>
                </a:lnTo>
                <a:lnTo>
                  <a:pt x="284" y="2448"/>
                </a:lnTo>
                <a:lnTo>
                  <a:pt x="295" y="2424"/>
                </a:lnTo>
                <a:lnTo>
                  <a:pt x="306" y="2398"/>
                </a:lnTo>
                <a:lnTo>
                  <a:pt x="316" y="2370"/>
                </a:lnTo>
                <a:lnTo>
                  <a:pt x="323" y="2342"/>
                </a:lnTo>
                <a:lnTo>
                  <a:pt x="329" y="2312"/>
                </a:lnTo>
                <a:lnTo>
                  <a:pt x="332" y="2284"/>
                </a:lnTo>
                <a:lnTo>
                  <a:pt x="340" y="2235"/>
                </a:lnTo>
                <a:lnTo>
                  <a:pt x="344" y="2187"/>
                </a:lnTo>
                <a:lnTo>
                  <a:pt x="362" y="2187"/>
                </a:lnTo>
                <a:lnTo>
                  <a:pt x="362" y="2187"/>
                </a:lnTo>
                <a:lnTo>
                  <a:pt x="364" y="2206"/>
                </a:lnTo>
                <a:lnTo>
                  <a:pt x="370" y="2252"/>
                </a:lnTo>
                <a:lnTo>
                  <a:pt x="375" y="2286"/>
                </a:lnTo>
                <a:lnTo>
                  <a:pt x="383" y="2321"/>
                </a:lnTo>
                <a:lnTo>
                  <a:pt x="390" y="2359"/>
                </a:lnTo>
                <a:lnTo>
                  <a:pt x="401" y="2398"/>
                </a:lnTo>
                <a:lnTo>
                  <a:pt x="414" y="2439"/>
                </a:lnTo>
                <a:lnTo>
                  <a:pt x="429" y="2476"/>
                </a:lnTo>
                <a:lnTo>
                  <a:pt x="448" y="2511"/>
                </a:lnTo>
                <a:lnTo>
                  <a:pt x="457" y="2528"/>
                </a:lnTo>
                <a:lnTo>
                  <a:pt x="469" y="2545"/>
                </a:lnTo>
                <a:lnTo>
                  <a:pt x="480" y="2558"/>
                </a:lnTo>
                <a:lnTo>
                  <a:pt x="493" y="2571"/>
                </a:lnTo>
                <a:lnTo>
                  <a:pt x="506" y="2582"/>
                </a:lnTo>
                <a:lnTo>
                  <a:pt x="519" y="2592"/>
                </a:lnTo>
                <a:lnTo>
                  <a:pt x="534" y="2599"/>
                </a:lnTo>
                <a:lnTo>
                  <a:pt x="551" y="2605"/>
                </a:lnTo>
                <a:lnTo>
                  <a:pt x="568" y="2608"/>
                </a:lnTo>
                <a:lnTo>
                  <a:pt x="584" y="2610"/>
                </a:lnTo>
                <a:lnTo>
                  <a:pt x="584" y="2610"/>
                </a:lnTo>
                <a:lnTo>
                  <a:pt x="601" y="2608"/>
                </a:lnTo>
                <a:lnTo>
                  <a:pt x="618" y="2605"/>
                </a:lnTo>
                <a:lnTo>
                  <a:pt x="635" y="2599"/>
                </a:lnTo>
                <a:lnTo>
                  <a:pt x="650" y="2592"/>
                </a:lnTo>
                <a:lnTo>
                  <a:pt x="665" y="2582"/>
                </a:lnTo>
                <a:lnTo>
                  <a:pt x="678" y="2571"/>
                </a:lnTo>
                <a:lnTo>
                  <a:pt x="691" y="2558"/>
                </a:lnTo>
                <a:lnTo>
                  <a:pt x="704" y="2543"/>
                </a:lnTo>
                <a:lnTo>
                  <a:pt x="715" y="2526"/>
                </a:lnTo>
                <a:lnTo>
                  <a:pt x="726" y="2508"/>
                </a:lnTo>
                <a:lnTo>
                  <a:pt x="737" y="2489"/>
                </a:lnTo>
                <a:lnTo>
                  <a:pt x="747" y="2467"/>
                </a:lnTo>
                <a:lnTo>
                  <a:pt x="765" y="2424"/>
                </a:lnTo>
                <a:lnTo>
                  <a:pt x="780" y="2375"/>
                </a:lnTo>
                <a:lnTo>
                  <a:pt x="793" y="2325"/>
                </a:lnTo>
                <a:lnTo>
                  <a:pt x="804" y="2271"/>
                </a:lnTo>
                <a:lnTo>
                  <a:pt x="814" y="2219"/>
                </a:lnTo>
                <a:lnTo>
                  <a:pt x="821" y="2165"/>
                </a:lnTo>
                <a:lnTo>
                  <a:pt x="827" y="2111"/>
                </a:lnTo>
                <a:lnTo>
                  <a:pt x="831" y="2060"/>
                </a:lnTo>
                <a:lnTo>
                  <a:pt x="832" y="2012"/>
                </a:lnTo>
                <a:lnTo>
                  <a:pt x="832" y="1965"/>
                </a:lnTo>
                <a:lnTo>
                  <a:pt x="832" y="1965"/>
                </a:lnTo>
                <a:lnTo>
                  <a:pt x="832" y="1922"/>
                </a:lnTo>
                <a:lnTo>
                  <a:pt x="831" y="1883"/>
                </a:lnTo>
                <a:lnTo>
                  <a:pt x="827" y="1846"/>
                </a:lnTo>
                <a:lnTo>
                  <a:pt x="823" y="1810"/>
                </a:lnTo>
                <a:lnTo>
                  <a:pt x="814" y="1747"/>
                </a:lnTo>
                <a:lnTo>
                  <a:pt x="801" y="1691"/>
                </a:lnTo>
                <a:lnTo>
                  <a:pt x="788" y="1644"/>
                </a:lnTo>
                <a:lnTo>
                  <a:pt x="773" y="1607"/>
                </a:lnTo>
                <a:lnTo>
                  <a:pt x="760" y="1575"/>
                </a:lnTo>
                <a:lnTo>
                  <a:pt x="749" y="1553"/>
                </a:lnTo>
                <a:lnTo>
                  <a:pt x="749" y="1553"/>
                </a:lnTo>
                <a:lnTo>
                  <a:pt x="737" y="1534"/>
                </a:lnTo>
                <a:lnTo>
                  <a:pt x="724" y="1518"/>
                </a:lnTo>
                <a:lnTo>
                  <a:pt x="711" y="1505"/>
                </a:lnTo>
                <a:lnTo>
                  <a:pt x="698" y="1491"/>
                </a:lnTo>
                <a:lnTo>
                  <a:pt x="678" y="1475"/>
                </a:lnTo>
                <a:lnTo>
                  <a:pt x="668" y="1469"/>
                </a:lnTo>
                <a:lnTo>
                  <a:pt x="668" y="1443"/>
                </a:lnTo>
                <a:lnTo>
                  <a:pt x="668" y="1443"/>
                </a:lnTo>
                <a:lnTo>
                  <a:pt x="691" y="1445"/>
                </a:lnTo>
                <a:lnTo>
                  <a:pt x="743" y="1450"/>
                </a:lnTo>
                <a:lnTo>
                  <a:pt x="771" y="1452"/>
                </a:lnTo>
                <a:lnTo>
                  <a:pt x="797" y="1452"/>
                </a:lnTo>
                <a:lnTo>
                  <a:pt x="818" y="1450"/>
                </a:lnTo>
                <a:lnTo>
                  <a:pt x="825" y="1449"/>
                </a:lnTo>
                <a:lnTo>
                  <a:pt x="829" y="1447"/>
                </a:lnTo>
                <a:lnTo>
                  <a:pt x="829" y="1447"/>
                </a:lnTo>
                <a:lnTo>
                  <a:pt x="834" y="1439"/>
                </a:lnTo>
                <a:lnTo>
                  <a:pt x="838" y="1430"/>
                </a:lnTo>
                <a:lnTo>
                  <a:pt x="842" y="1419"/>
                </a:lnTo>
                <a:lnTo>
                  <a:pt x="844" y="1408"/>
                </a:lnTo>
                <a:lnTo>
                  <a:pt x="844" y="1396"/>
                </a:lnTo>
                <a:lnTo>
                  <a:pt x="842" y="1387"/>
                </a:lnTo>
                <a:lnTo>
                  <a:pt x="838" y="1378"/>
                </a:lnTo>
                <a:lnTo>
                  <a:pt x="832" y="1374"/>
                </a:lnTo>
                <a:lnTo>
                  <a:pt x="832" y="1374"/>
                </a:lnTo>
                <a:lnTo>
                  <a:pt x="810" y="1367"/>
                </a:lnTo>
                <a:lnTo>
                  <a:pt x="777" y="1359"/>
                </a:lnTo>
                <a:lnTo>
                  <a:pt x="734" y="1352"/>
                </a:lnTo>
                <a:lnTo>
                  <a:pt x="734" y="1298"/>
                </a:lnTo>
                <a:lnTo>
                  <a:pt x="803" y="1298"/>
                </a:lnTo>
                <a:lnTo>
                  <a:pt x="825" y="1275"/>
                </a:lnTo>
                <a:lnTo>
                  <a:pt x="825" y="977"/>
                </a:lnTo>
                <a:lnTo>
                  <a:pt x="803" y="977"/>
                </a:lnTo>
                <a:lnTo>
                  <a:pt x="763" y="977"/>
                </a:lnTo>
                <a:lnTo>
                  <a:pt x="763" y="977"/>
                </a:lnTo>
                <a:lnTo>
                  <a:pt x="760" y="956"/>
                </a:lnTo>
                <a:lnTo>
                  <a:pt x="756" y="941"/>
                </a:lnTo>
                <a:lnTo>
                  <a:pt x="752" y="934"/>
                </a:lnTo>
                <a:lnTo>
                  <a:pt x="749" y="926"/>
                </a:lnTo>
                <a:lnTo>
                  <a:pt x="749" y="926"/>
                </a:lnTo>
                <a:lnTo>
                  <a:pt x="722" y="897"/>
                </a:lnTo>
                <a:lnTo>
                  <a:pt x="722" y="897"/>
                </a:lnTo>
                <a:lnTo>
                  <a:pt x="719" y="852"/>
                </a:lnTo>
                <a:lnTo>
                  <a:pt x="715" y="809"/>
                </a:lnTo>
                <a:lnTo>
                  <a:pt x="711" y="762"/>
                </a:lnTo>
                <a:lnTo>
                  <a:pt x="711" y="762"/>
                </a:lnTo>
                <a:lnTo>
                  <a:pt x="706" y="736"/>
                </a:lnTo>
                <a:lnTo>
                  <a:pt x="700" y="705"/>
                </a:lnTo>
                <a:lnTo>
                  <a:pt x="683" y="636"/>
                </a:lnTo>
                <a:lnTo>
                  <a:pt x="661" y="554"/>
                </a:lnTo>
                <a:lnTo>
                  <a:pt x="679" y="539"/>
                </a:lnTo>
                <a:lnTo>
                  <a:pt x="679" y="539"/>
                </a:lnTo>
                <a:lnTo>
                  <a:pt x="665" y="485"/>
                </a:lnTo>
                <a:lnTo>
                  <a:pt x="651" y="442"/>
                </a:lnTo>
                <a:lnTo>
                  <a:pt x="642" y="412"/>
                </a:lnTo>
                <a:lnTo>
                  <a:pt x="642" y="412"/>
                </a:lnTo>
                <a:lnTo>
                  <a:pt x="635" y="395"/>
                </a:lnTo>
                <a:lnTo>
                  <a:pt x="629" y="380"/>
                </a:lnTo>
                <a:lnTo>
                  <a:pt x="625" y="369"/>
                </a:lnTo>
                <a:lnTo>
                  <a:pt x="618" y="358"/>
                </a:lnTo>
                <a:lnTo>
                  <a:pt x="618" y="358"/>
                </a:lnTo>
                <a:lnTo>
                  <a:pt x="612" y="350"/>
                </a:lnTo>
                <a:lnTo>
                  <a:pt x="605" y="343"/>
                </a:lnTo>
                <a:lnTo>
                  <a:pt x="594" y="334"/>
                </a:lnTo>
                <a:lnTo>
                  <a:pt x="577" y="324"/>
                </a:lnTo>
                <a:lnTo>
                  <a:pt x="577" y="324"/>
                </a:lnTo>
                <a:lnTo>
                  <a:pt x="560" y="317"/>
                </a:lnTo>
                <a:lnTo>
                  <a:pt x="551" y="315"/>
                </a:lnTo>
                <a:lnTo>
                  <a:pt x="541" y="311"/>
                </a:lnTo>
                <a:lnTo>
                  <a:pt x="530" y="306"/>
                </a:lnTo>
                <a:lnTo>
                  <a:pt x="530" y="306"/>
                </a:lnTo>
                <a:lnTo>
                  <a:pt x="513" y="292"/>
                </a:lnTo>
                <a:lnTo>
                  <a:pt x="493" y="279"/>
                </a:lnTo>
                <a:lnTo>
                  <a:pt x="493" y="279"/>
                </a:lnTo>
                <a:lnTo>
                  <a:pt x="476" y="268"/>
                </a:lnTo>
                <a:lnTo>
                  <a:pt x="465" y="263"/>
                </a:lnTo>
                <a:lnTo>
                  <a:pt x="456" y="261"/>
                </a:lnTo>
                <a:lnTo>
                  <a:pt x="450" y="259"/>
                </a:lnTo>
                <a:lnTo>
                  <a:pt x="450" y="259"/>
                </a:lnTo>
                <a:lnTo>
                  <a:pt x="437" y="263"/>
                </a:lnTo>
                <a:lnTo>
                  <a:pt x="428" y="266"/>
                </a:lnTo>
                <a:lnTo>
                  <a:pt x="435" y="222"/>
                </a:lnTo>
                <a:lnTo>
                  <a:pt x="435" y="222"/>
                </a:lnTo>
                <a:lnTo>
                  <a:pt x="439" y="214"/>
                </a:lnTo>
                <a:lnTo>
                  <a:pt x="444" y="196"/>
                </a:lnTo>
                <a:lnTo>
                  <a:pt x="448" y="182"/>
                </a:lnTo>
                <a:lnTo>
                  <a:pt x="450" y="168"/>
                </a:lnTo>
                <a:lnTo>
                  <a:pt x="452" y="151"/>
                </a:lnTo>
                <a:lnTo>
                  <a:pt x="450" y="134"/>
                </a:lnTo>
                <a:lnTo>
                  <a:pt x="450" y="134"/>
                </a:lnTo>
                <a:lnTo>
                  <a:pt x="448" y="104"/>
                </a:lnTo>
                <a:lnTo>
                  <a:pt x="446" y="84"/>
                </a:lnTo>
                <a:lnTo>
                  <a:pt x="442" y="69"/>
                </a:lnTo>
                <a:lnTo>
                  <a:pt x="431" y="50"/>
                </a:lnTo>
                <a:lnTo>
                  <a:pt x="431" y="50"/>
                </a:lnTo>
                <a:lnTo>
                  <a:pt x="418" y="30"/>
                </a:lnTo>
                <a:lnTo>
                  <a:pt x="405" y="15"/>
                </a:lnTo>
                <a:lnTo>
                  <a:pt x="398" y="9"/>
                </a:lnTo>
                <a:lnTo>
                  <a:pt x="392" y="3"/>
                </a:lnTo>
                <a:lnTo>
                  <a:pt x="385" y="2"/>
                </a:lnTo>
                <a:lnTo>
                  <a:pt x="377" y="0"/>
                </a:lnTo>
                <a:lnTo>
                  <a:pt x="377" y="0"/>
                </a:lnTo>
                <a:lnTo>
                  <a:pt x="370" y="0"/>
                </a:lnTo>
                <a:lnTo>
                  <a:pt x="362" y="2"/>
                </a:lnTo>
                <a:lnTo>
                  <a:pt x="345" y="5"/>
                </a:lnTo>
                <a:lnTo>
                  <a:pt x="329" y="11"/>
                </a:lnTo>
                <a:lnTo>
                  <a:pt x="329" y="11"/>
                </a:lnTo>
                <a:close/>
                <a:moveTo>
                  <a:pt x="631" y="1553"/>
                </a:moveTo>
                <a:lnTo>
                  <a:pt x="661" y="1560"/>
                </a:lnTo>
                <a:lnTo>
                  <a:pt x="653" y="1954"/>
                </a:lnTo>
                <a:lnTo>
                  <a:pt x="622" y="1790"/>
                </a:lnTo>
                <a:lnTo>
                  <a:pt x="603" y="1626"/>
                </a:lnTo>
                <a:lnTo>
                  <a:pt x="603" y="1626"/>
                </a:lnTo>
                <a:lnTo>
                  <a:pt x="605" y="1626"/>
                </a:lnTo>
                <a:lnTo>
                  <a:pt x="609" y="1626"/>
                </a:lnTo>
                <a:lnTo>
                  <a:pt x="616" y="1622"/>
                </a:lnTo>
                <a:lnTo>
                  <a:pt x="625" y="1615"/>
                </a:lnTo>
                <a:lnTo>
                  <a:pt x="625" y="1615"/>
                </a:lnTo>
                <a:lnTo>
                  <a:pt x="631" y="1607"/>
                </a:lnTo>
                <a:lnTo>
                  <a:pt x="635" y="1598"/>
                </a:lnTo>
                <a:lnTo>
                  <a:pt x="635" y="1588"/>
                </a:lnTo>
                <a:lnTo>
                  <a:pt x="635" y="1577"/>
                </a:lnTo>
                <a:lnTo>
                  <a:pt x="633" y="1560"/>
                </a:lnTo>
                <a:lnTo>
                  <a:pt x="631" y="1553"/>
                </a:lnTo>
                <a:lnTo>
                  <a:pt x="631" y="1553"/>
                </a:lnTo>
                <a:close/>
                <a:moveTo>
                  <a:pt x="698" y="1644"/>
                </a:moveTo>
                <a:lnTo>
                  <a:pt x="711" y="1633"/>
                </a:lnTo>
                <a:lnTo>
                  <a:pt x="711" y="1633"/>
                </a:lnTo>
                <a:lnTo>
                  <a:pt x="719" y="1656"/>
                </a:lnTo>
                <a:lnTo>
                  <a:pt x="739" y="1710"/>
                </a:lnTo>
                <a:lnTo>
                  <a:pt x="762" y="1777"/>
                </a:lnTo>
                <a:lnTo>
                  <a:pt x="769" y="1808"/>
                </a:lnTo>
                <a:lnTo>
                  <a:pt x="775" y="1836"/>
                </a:lnTo>
                <a:lnTo>
                  <a:pt x="775" y="1836"/>
                </a:lnTo>
                <a:lnTo>
                  <a:pt x="778" y="1866"/>
                </a:lnTo>
                <a:lnTo>
                  <a:pt x="780" y="1907"/>
                </a:lnTo>
                <a:lnTo>
                  <a:pt x="778" y="2002"/>
                </a:lnTo>
                <a:lnTo>
                  <a:pt x="778" y="2092"/>
                </a:lnTo>
                <a:lnTo>
                  <a:pt x="778" y="2124"/>
                </a:lnTo>
                <a:lnTo>
                  <a:pt x="778" y="2144"/>
                </a:lnTo>
                <a:lnTo>
                  <a:pt x="778" y="2144"/>
                </a:lnTo>
                <a:lnTo>
                  <a:pt x="778" y="2172"/>
                </a:lnTo>
                <a:lnTo>
                  <a:pt x="771" y="2224"/>
                </a:lnTo>
                <a:lnTo>
                  <a:pt x="758" y="2290"/>
                </a:lnTo>
                <a:lnTo>
                  <a:pt x="749" y="2327"/>
                </a:lnTo>
                <a:lnTo>
                  <a:pt x="739" y="2364"/>
                </a:lnTo>
                <a:lnTo>
                  <a:pt x="726" y="2400"/>
                </a:lnTo>
                <a:lnTo>
                  <a:pt x="711" y="2435"/>
                </a:lnTo>
                <a:lnTo>
                  <a:pt x="696" y="2469"/>
                </a:lnTo>
                <a:lnTo>
                  <a:pt x="678" y="2497"/>
                </a:lnTo>
                <a:lnTo>
                  <a:pt x="668" y="2510"/>
                </a:lnTo>
                <a:lnTo>
                  <a:pt x="657" y="2523"/>
                </a:lnTo>
                <a:lnTo>
                  <a:pt x="646" y="2532"/>
                </a:lnTo>
                <a:lnTo>
                  <a:pt x="635" y="2541"/>
                </a:lnTo>
                <a:lnTo>
                  <a:pt x="623" y="2547"/>
                </a:lnTo>
                <a:lnTo>
                  <a:pt x="610" y="2552"/>
                </a:lnTo>
                <a:lnTo>
                  <a:pt x="597" y="2556"/>
                </a:lnTo>
                <a:lnTo>
                  <a:pt x="584" y="2556"/>
                </a:lnTo>
                <a:lnTo>
                  <a:pt x="584" y="2556"/>
                </a:lnTo>
                <a:lnTo>
                  <a:pt x="571" y="2556"/>
                </a:lnTo>
                <a:lnTo>
                  <a:pt x="558" y="2552"/>
                </a:lnTo>
                <a:lnTo>
                  <a:pt x="547" y="2549"/>
                </a:lnTo>
                <a:lnTo>
                  <a:pt x="536" y="2543"/>
                </a:lnTo>
                <a:lnTo>
                  <a:pt x="525" y="2534"/>
                </a:lnTo>
                <a:lnTo>
                  <a:pt x="515" y="2526"/>
                </a:lnTo>
                <a:lnTo>
                  <a:pt x="506" y="2515"/>
                </a:lnTo>
                <a:lnTo>
                  <a:pt x="497" y="2504"/>
                </a:lnTo>
                <a:lnTo>
                  <a:pt x="482" y="2478"/>
                </a:lnTo>
                <a:lnTo>
                  <a:pt x="469" y="2450"/>
                </a:lnTo>
                <a:lnTo>
                  <a:pt x="457" y="2418"/>
                </a:lnTo>
                <a:lnTo>
                  <a:pt x="448" y="2387"/>
                </a:lnTo>
                <a:lnTo>
                  <a:pt x="442" y="2355"/>
                </a:lnTo>
                <a:lnTo>
                  <a:pt x="435" y="2325"/>
                </a:lnTo>
                <a:lnTo>
                  <a:pt x="428" y="2271"/>
                </a:lnTo>
                <a:lnTo>
                  <a:pt x="424" y="2232"/>
                </a:lnTo>
                <a:lnTo>
                  <a:pt x="424" y="2217"/>
                </a:lnTo>
                <a:lnTo>
                  <a:pt x="435" y="2213"/>
                </a:lnTo>
                <a:lnTo>
                  <a:pt x="454" y="2213"/>
                </a:lnTo>
                <a:lnTo>
                  <a:pt x="454" y="2213"/>
                </a:lnTo>
                <a:lnTo>
                  <a:pt x="467" y="2276"/>
                </a:lnTo>
                <a:lnTo>
                  <a:pt x="478" y="2321"/>
                </a:lnTo>
                <a:lnTo>
                  <a:pt x="485" y="2351"/>
                </a:lnTo>
                <a:lnTo>
                  <a:pt x="485" y="2351"/>
                </a:lnTo>
                <a:lnTo>
                  <a:pt x="489" y="2359"/>
                </a:lnTo>
                <a:lnTo>
                  <a:pt x="489" y="2360"/>
                </a:lnTo>
                <a:lnTo>
                  <a:pt x="491" y="2360"/>
                </a:lnTo>
                <a:lnTo>
                  <a:pt x="497" y="2359"/>
                </a:lnTo>
                <a:lnTo>
                  <a:pt x="502" y="2359"/>
                </a:lnTo>
                <a:lnTo>
                  <a:pt x="508" y="2359"/>
                </a:lnTo>
                <a:lnTo>
                  <a:pt x="508" y="2359"/>
                </a:lnTo>
                <a:lnTo>
                  <a:pt x="521" y="2360"/>
                </a:lnTo>
                <a:lnTo>
                  <a:pt x="532" y="2360"/>
                </a:lnTo>
                <a:lnTo>
                  <a:pt x="541" y="2359"/>
                </a:lnTo>
                <a:lnTo>
                  <a:pt x="541" y="2359"/>
                </a:lnTo>
                <a:lnTo>
                  <a:pt x="545" y="2359"/>
                </a:lnTo>
                <a:lnTo>
                  <a:pt x="554" y="2362"/>
                </a:lnTo>
                <a:lnTo>
                  <a:pt x="554" y="2362"/>
                </a:lnTo>
                <a:lnTo>
                  <a:pt x="562" y="2370"/>
                </a:lnTo>
                <a:lnTo>
                  <a:pt x="573" y="2381"/>
                </a:lnTo>
                <a:lnTo>
                  <a:pt x="588" y="2394"/>
                </a:lnTo>
                <a:lnTo>
                  <a:pt x="595" y="2398"/>
                </a:lnTo>
                <a:lnTo>
                  <a:pt x="603" y="2400"/>
                </a:lnTo>
                <a:lnTo>
                  <a:pt x="603" y="2400"/>
                </a:lnTo>
                <a:lnTo>
                  <a:pt x="610" y="2401"/>
                </a:lnTo>
                <a:lnTo>
                  <a:pt x="618" y="2400"/>
                </a:lnTo>
                <a:lnTo>
                  <a:pt x="623" y="2398"/>
                </a:lnTo>
                <a:lnTo>
                  <a:pt x="627" y="2392"/>
                </a:lnTo>
                <a:lnTo>
                  <a:pt x="633" y="2387"/>
                </a:lnTo>
                <a:lnTo>
                  <a:pt x="637" y="2377"/>
                </a:lnTo>
                <a:lnTo>
                  <a:pt x="646" y="2355"/>
                </a:lnTo>
                <a:lnTo>
                  <a:pt x="646" y="2355"/>
                </a:lnTo>
                <a:lnTo>
                  <a:pt x="648" y="2340"/>
                </a:lnTo>
                <a:lnTo>
                  <a:pt x="648" y="2325"/>
                </a:lnTo>
                <a:lnTo>
                  <a:pt x="644" y="2310"/>
                </a:lnTo>
                <a:lnTo>
                  <a:pt x="640" y="2295"/>
                </a:lnTo>
                <a:lnTo>
                  <a:pt x="631" y="2269"/>
                </a:lnTo>
                <a:lnTo>
                  <a:pt x="622" y="2256"/>
                </a:lnTo>
                <a:lnTo>
                  <a:pt x="622" y="2256"/>
                </a:lnTo>
                <a:lnTo>
                  <a:pt x="620" y="2252"/>
                </a:lnTo>
                <a:lnTo>
                  <a:pt x="616" y="2250"/>
                </a:lnTo>
                <a:lnTo>
                  <a:pt x="607" y="2250"/>
                </a:lnTo>
                <a:lnTo>
                  <a:pt x="595" y="2252"/>
                </a:lnTo>
                <a:lnTo>
                  <a:pt x="595" y="2252"/>
                </a:lnTo>
                <a:lnTo>
                  <a:pt x="595" y="2241"/>
                </a:lnTo>
                <a:lnTo>
                  <a:pt x="599" y="2217"/>
                </a:lnTo>
                <a:lnTo>
                  <a:pt x="599" y="2217"/>
                </a:lnTo>
                <a:lnTo>
                  <a:pt x="614" y="2163"/>
                </a:lnTo>
                <a:lnTo>
                  <a:pt x="625" y="2122"/>
                </a:lnTo>
                <a:lnTo>
                  <a:pt x="625" y="2122"/>
                </a:lnTo>
                <a:lnTo>
                  <a:pt x="631" y="2125"/>
                </a:lnTo>
                <a:lnTo>
                  <a:pt x="642" y="2137"/>
                </a:lnTo>
                <a:lnTo>
                  <a:pt x="657" y="2146"/>
                </a:lnTo>
                <a:lnTo>
                  <a:pt x="666" y="2150"/>
                </a:lnTo>
                <a:lnTo>
                  <a:pt x="676" y="2152"/>
                </a:lnTo>
                <a:lnTo>
                  <a:pt x="676" y="2152"/>
                </a:lnTo>
                <a:lnTo>
                  <a:pt x="683" y="2152"/>
                </a:lnTo>
                <a:lnTo>
                  <a:pt x="689" y="2150"/>
                </a:lnTo>
                <a:lnTo>
                  <a:pt x="691" y="2148"/>
                </a:lnTo>
                <a:lnTo>
                  <a:pt x="691" y="2144"/>
                </a:lnTo>
                <a:lnTo>
                  <a:pt x="689" y="2135"/>
                </a:lnTo>
                <a:lnTo>
                  <a:pt x="683" y="2125"/>
                </a:lnTo>
                <a:lnTo>
                  <a:pt x="683" y="2125"/>
                </a:lnTo>
                <a:lnTo>
                  <a:pt x="681" y="2118"/>
                </a:lnTo>
                <a:lnTo>
                  <a:pt x="681" y="2107"/>
                </a:lnTo>
                <a:lnTo>
                  <a:pt x="681" y="2077"/>
                </a:lnTo>
                <a:lnTo>
                  <a:pt x="683" y="2034"/>
                </a:lnTo>
                <a:lnTo>
                  <a:pt x="698" y="1644"/>
                </a:lnTo>
                <a:close/>
                <a:moveTo>
                  <a:pt x="168" y="2075"/>
                </a:moveTo>
                <a:lnTo>
                  <a:pt x="168" y="2075"/>
                </a:lnTo>
                <a:lnTo>
                  <a:pt x="194" y="2096"/>
                </a:lnTo>
                <a:lnTo>
                  <a:pt x="215" y="2109"/>
                </a:lnTo>
                <a:lnTo>
                  <a:pt x="226" y="2118"/>
                </a:lnTo>
                <a:lnTo>
                  <a:pt x="226" y="2118"/>
                </a:lnTo>
                <a:lnTo>
                  <a:pt x="233" y="2125"/>
                </a:lnTo>
                <a:lnTo>
                  <a:pt x="248" y="2135"/>
                </a:lnTo>
                <a:lnTo>
                  <a:pt x="271" y="2148"/>
                </a:lnTo>
                <a:lnTo>
                  <a:pt x="293" y="2159"/>
                </a:lnTo>
                <a:lnTo>
                  <a:pt x="293" y="2159"/>
                </a:lnTo>
                <a:lnTo>
                  <a:pt x="289" y="2200"/>
                </a:lnTo>
                <a:lnTo>
                  <a:pt x="286" y="2241"/>
                </a:lnTo>
                <a:lnTo>
                  <a:pt x="278" y="2288"/>
                </a:lnTo>
                <a:lnTo>
                  <a:pt x="269" y="2334"/>
                </a:lnTo>
                <a:lnTo>
                  <a:pt x="263" y="2355"/>
                </a:lnTo>
                <a:lnTo>
                  <a:pt x="258" y="2373"/>
                </a:lnTo>
                <a:lnTo>
                  <a:pt x="252" y="2390"/>
                </a:lnTo>
                <a:lnTo>
                  <a:pt x="245" y="2401"/>
                </a:lnTo>
                <a:lnTo>
                  <a:pt x="237" y="2409"/>
                </a:lnTo>
                <a:lnTo>
                  <a:pt x="233" y="2411"/>
                </a:lnTo>
                <a:lnTo>
                  <a:pt x="230" y="2413"/>
                </a:lnTo>
                <a:lnTo>
                  <a:pt x="230" y="2413"/>
                </a:lnTo>
                <a:lnTo>
                  <a:pt x="224" y="2411"/>
                </a:lnTo>
                <a:lnTo>
                  <a:pt x="219" y="2407"/>
                </a:lnTo>
                <a:lnTo>
                  <a:pt x="213" y="2401"/>
                </a:lnTo>
                <a:lnTo>
                  <a:pt x="209" y="2396"/>
                </a:lnTo>
                <a:lnTo>
                  <a:pt x="202" y="2379"/>
                </a:lnTo>
                <a:lnTo>
                  <a:pt x="194" y="2357"/>
                </a:lnTo>
                <a:lnTo>
                  <a:pt x="189" y="2331"/>
                </a:lnTo>
                <a:lnTo>
                  <a:pt x="183" y="2303"/>
                </a:lnTo>
                <a:lnTo>
                  <a:pt x="176" y="2241"/>
                </a:lnTo>
                <a:lnTo>
                  <a:pt x="172" y="2181"/>
                </a:lnTo>
                <a:lnTo>
                  <a:pt x="170" y="2127"/>
                </a:lnTo>
                <a:lnTo>
                  <a:pt x="168" y="2075"/>
                </a:lnTo>
                <a:lnTo>
                  <a:pt x="168" y="207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B53CED34-AF4C-4A85-9174-0D6C4EFCC526}"/>
              </a:ext>
            </a:extLst>
          </p:cNvPr>
          <p:cNvSpPr>
            <a:spLocks noEditPoints="1"/>
          </p:cNvSpPr>
          <p:nvPr/>
        </p:nvSpPr>
        <p:spPr bwMode="auto">
          <a:xfrm>
            <a:off x="2766241" y="4599130"/>
            <a:ext cx="778622" cy="1725672"/>
          </a:xfrm>
          <a:custGeom>
            <a:avLst/>
            <a:gdLst>
              <a:gd name="T0" fmla="*/ 554 w 809"/>
              <a:gd name="T1" fmla="*/ 195 h 1793"/>
              <a:gd name="T2" fmla="*/ 517 w 809"/>
              <a:gd name="T3" fmla="*/ 163 h 1793"/>
              <a:gd name="T4" fmla="*/ 445 w 809"/>
              <a:gd name="T5" fmla="*/ 128 h 1793"/>
              <a:gd name="T6" fmla="*/ 430 w 809"/>
              <a:gd name="T7" fmla="*/ 44 h 1793"/>
              <a:gd name="T8" fmla="*/ 356 w 809"/>
              <a:gd name="T9" fmla="*/ 5 h 1793"/>
              <a:gd name="T10" fmla="*/ 283 w 809"/>
              <a:gd name="T11" fmla="*/ 23 h 1793"/>
              <a:gd name="T12" fmla="*/ 252 w 809"/>
              <a:gd name="T13" fmla="*/ 104 h 1793"/>
              <a:gd name="T14" fmla="*/ 244 w 809"/>
              <a:gd name="T15" fmla="*/ 143 h 1793"/>
              <a:gd name="T16" fmla="*/ 273 w 809"/>
              <a:gd name="T17" fmla="*/ 206 h 1793"/>
              <a:gd name="T18" fmla="*/ 192 w 809"/>
              <a:gd name="T19" fmla="*/ 220 h 1793"/>
              <a:gd name="T20" fmla="*/ 101 w 809"/>
              <a:gd name="T21" fmla="*/ 403 h 1793"/>
              <a:gd name="T22" fmla="*/ 17 w 809"/>
              <a:gd name="T23" fmla="*/ 530 h 1793"/>
              <a:gd name="T24" fmla="*/ 1 w 809"/>
              <a:gd name="T25" fmla="*/ 578 h 1793"/>
              <a:gd name="T26" fmla="*/ 20 w 809"/>
              <a:gd name="T27" fmla="*/ 660 h 1793"/>
              <a:gd name="T28" fmla="*/ 63 w 809"/>
              <a:gd name="T29" fmla="*/ 823 h 1793"/>
              <a:gd name="T30" fmla="*/ 145 w 809"/>
              <a:gd name="T31" fmla="*/ 938 h 1793"/>
              <a:gd name="T32" fmla="*/ 167 w 809"/>
              <a:gd name="T33" fmla="*/ 1066 h 1793"/>
              <a:gd name="T34" fmla="*/ 189 w 809"/>
              <a:gd name="T35" fmla="*/ 1493 h 1793"/>
              <a:gd name="T36" fmla="*/ 170 w 809"/>
              <a:gd name="T37" fmla="*/ 1559 h 1793"/>
              <a:gd name="T38" fmla="*/ 186 w 809"/>
              <a:gd name="T39" fmla="*/ 1586 h 1793"/>
              <a:gd name="T40" fmla="*/ 289 w 809"/>
              <a:gd name="T41" fmla="*/ 1586 h 1793"/>
              <a:gd name="T42" fmla="*/ 307 w 809"/>
              <a:gd name="T43" fmla="*/ 1516 h 1793"/>
              <a:gd name="T44" fmla="*/ 410 w 809"/>
              <a:gd name="T45" fmla="*/ 1523 h 1793"/>
              <a:gd name="T46" fmla="*/ 486 w 809"/>
              <a:gd name="T47" fmla="*/ 1732 h 1793"/>
              <a:gd name="T48" fmla="*/ 561 w 809"/>
              <a:gd name="T49" fmla="*/ 1791 h 1793"/>
              <a:gd name="T50" fmla="*/ 635 w 809"/>
              <a:gd name="T51" fmla="*/ 1613 h 1793"/>
              <a:gd name="T52" fmla="*/ 808 w 809"/>
              <a:gd name="T53" fmla="*/ 1414 h 1793"/>
              <a:gd name="T54" fmla="*/ 776 w 809"/>
              <a:gd name="T55" fmla="*/ 1320 h 1793"/>
              <a:gd name="T56" fmla="*/ 715 w 809"/>
              <a:gd name="T57" fmla="*/ 1358 h 1793"/>
              <a:gd name="T58" fmla="*/ 657 w 809"/>
              <a:gd name="T59" fmla="*/ 1255 h 1793"/>
              <a:gd name="T60" fmla="*/ 646 w 809"/>
              <a:gd name="T61" fmla="*/ 928 h 1793"/>
              <a:gd name="T62" fmla="*/ 558 w 809"/>
              <a:gd name="T63" fmla="*/ 889 h 1793"/>
              <a:gd name="T64" fmla="*/ 555 w 809"/>
              <a:gd name="T65" fmla="*/ 678 h 1793"/>
              <a:gd name="T66" fmla="*/ 580 w 809"/>
              <a:gd name="T67" fmla="*/ 613 h 1793"/>
              <a:gd name="T68" fmla="*/ 626 w 809"/>
              <a:gd name="T69" fmla="*/ 555 h 1793"/>
              <a:gd name="T70" fmla="*/ 626 w 809"/>
              <a:gd name="T71" fmla="*/ 395 h 1793"/>
              <a:gd name="T72" fmla="*/ 518 w 809"/>
              <a:gd name="T73" fmla="*/ 245 h 1793"/>
              <a:gd name="T74" fmla="*/ 443 w 809"/>
              <a:gd name="T75" fmla="*/ 204 h 1793"/>
              <a:gd name="T76" fmla="*/ 548 w 809"/>
              <a:gd name="T77" fmla="*/ 196 h 1793"/>
              <a:gd name="T78" fmla="*/ 199 w 809"/>
              <a:gd name="T79" fmla="*/ 555 h 1793"/>
              <a:gd name="T80" fmla="*/ 135 w 809"/>
              <a:gd name="T81" fmla="*/ 555 h 1793"/>
              <a:gd name="T82" fmla="*/ 232 w 809"/>
              <a:gd name="T83" fmla="*/ 1391 h 1793"/>
              <a:gd name="T84" fmla="*/ 201 w 809"/>
              <a:gd name="T85" fmla="*/ 1373 h 1793"/>
              <a:gd name="T86" fmla="*/ 376 w 809"/>
              <a:gd name="T87" fmla="*/ 1051 h 1793"/>
              <a:gd name="T88" fmla="*/ 346 w 809"/>
              <a:gd name="T89" fmla="*/ 1193 h 1793"/>
              <a:gd name="T90" fmla="*/ 522 w 809"/>
              <a:gd name="T91" fmla="*/ 948 h 1793"/>
              <a:gd name="T92" fmla="*/ 583 w 809"/>
              <a:gd name="T93" fmla="*/ 1031 h 1793"/>
              <a:gd name="T94" fmla="*/ 565 w 809"/>
              <a:gd name="T95" fmla="*/ 980 h 1793"/>
              <a:gd name="T96" fmla="*/ 533 w 809"/>
              <a:gd name="T97" fmla="*/ 965 h 1793"/>
              <a:gd name="T98" fmla="*/ 630 w 809"/>
              <a:gd name="T99" fmla="*/ 952 h 1793"/>
              <a:gd name="T100" fmla="*/ 626 w 809"/>
              <a:gd name="T101" fmla="*/ 1115 h 1793"/>
              <a:gd name="T102" fmla="*/ 613 w 809"/>
              <a:gd name="T103" fmla="*/ 1074 h 1793"/>
              <a:gd name="T104" fmla="*/ 727 w 809"/>
              <a:gd name="T105" fmla="*/ 1363 h 1793"/>
              <a:gd name="T106" fmla="*/ 776 w 809"/>
              <a:gd name="T107" fmla="*/ 1333 h 1793"/>
              <a:gd name="T108" fmla="*/ 607 w 809"/>
              <a:gd name="T109" fmla="*/ 1454 h 1793"/>
              <a:gd name="T110" fmla="*/ 570 w 809"/>
              <a:gd name="T111" fmla="*/ 1719 h 1793"/>
              <a:gd name="T112" fmla="*/ 499 w 809"/>
              <a:gd name="T113" fmla="*/ 1626 h 1793"/>
              <a:gd name="T114" fmla="*/ 513 w 809"/>
              <a:gd name="T115" fmla="*/ 1527 h 1793"/>
              <a:gd name="T116" fmla="*/ 582 w 809"/>
              <a:gd name="T117" fmla="*/ 1439 h 1793"/>
              <a:gd name="T118" fmla="*/ 587 w 809"/>
              <a:gd name="T119" fmla="*/ 1316 h 1793"/>
              <a:gd name="T120" fmla="*/ 588 w 809"/>
              <a:gd name="T121" fmla="*/ 1234 h 1793"/>
              <a:gd name="T122" fmla="*/ 543 w 809"/>
              <a:gd name="T123" fmla="*/ 1306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9" h="1793">
                <a:moveTo>
                  <a:pt x="572" y="191"/>
                </a:moveTo>
                <a:lnTo>
                  <a:pt x="554" y="195"/>
                </a:lnTo>
                <a:lnTo>
                  <a:pt x="554" y="195"/>
                </a:lnTo>
                <a:lnTo>
                  <a:pt x="559" y="196"/>
                </a:lnTo>
                <a:lnTo>
                  <a:pt x="562" y="196"/>
                </a:lnTo>
                <a:lnTo>
                  <a:pt x="569" y="195"/>
                </a:lnTo>
                <a:lnTo>
                  <a:pt x="571" y="193"/>
                </a:lnTo>
                <a:lnTo>
                  <a:pt x="572" y="191"/>
                </a:lnTo>
                <a:lnTo>
                  <a:pt x="572" y="191"/>
                </a:lnTo>
                <a:close/>
                <a:moveTo>
                  <a:pt x="548" y="196"/>
                </a:moveTo>
                <a:lnTo>
                  <a:pt x="554" y="195"/>
                </a:lnTo>
                <a:lnTo>
                  <a:pt x="554" y="195"/>
                </a:lnTo>
                <a:lnTo>
                  <a:pt x="547" y="191"/>
                </a:lnTo>
                <a:lnTo>
                  <a:pt x="538" y="186"/>
                </a:lnTo>
                <a:lnTo>
                  <a:pt x="538" y="186"/>
                </a:lnTo>
                <a:lnTo>
                  <a:pt x="531" y="180"/>
                </a:lnTo>
                <a:lnTo>
                  <a:pt x="527" y="177"/>
                </a:lnTo>
                <a:lnTo>
                  <a:pt x="524" y="174"/>
                </a:lnTo>
                <a:lnTo>
                  <a:pt x="524" y="172"/>
                </a:lnTo>
                <a:lnTo>
                  <a:pt x="523" y="171"/>
                </a:lnTo>
                <a:lnTo>
                  <a:pt x="522" y="167"/>
                </a:lnTo>
                <a:lnTo>
                  <a:pt x="517" y="163"/>
                </a:lnTo>
                <a:lnTo>
                  <a:pt x="508" y="157"/>
                </a:lnTo>
                <a:lnTo>
                  <a:pt x="508" y="157"/>
                </a:lnTo>
                <a:lnTo>
                  <a:pt x="491" y="145"/>
                </a:lnTo>
                <a:lnTo>
                  <a:pt x="480" y="137"/>
                </a:lnTo>
                <a:lnTo>
                  <a:pt x="472" y="134"/>
                </a:lnTo>
                <a:lnTo>
                  <a:pt x="464" y="132"/>
                </a:lnTo>
                <a:lnTo>
                  <a:pt x="464" y="132"/>
                </a:lnTo>
                <a:lnTo>
                  <a:pt x="453" y="131"/>
                </a:lnTo>
                <a:lnTo>
                  <a:pt x="448" y="130"/>
                </a:lnTo>
                <a:lnTo>
                  <a:pt x="445" y="128"/>
                </a:lnTo>
                <a:lnTo>
                  <a:pt x="445" y="128"/>
                </a:lnTo>
                <a:lnTo>
                  <a:pt x="440" y="123"/>
                </a:lnTo>
                <a:lnTo>
                  <a:pt x="435" y="115"/>
                </a:lnTo>
                <a:lnTo>
                  <a:pt x="430" y="108"/>
                </a:lnTo>
                <a:lnTo>
                  <a:pt x="430" y="108"/>
                </a:lnTo>
                <a:lnTo>
                  <a:pt x="431" y="102"/>
                </a:lnTo>
                <a:lnTo>
                  <a:pt x="434" y="86"/>
                </a:lnTo>
                <a:lnTo>
                  <a:pt x="435" y="76"/>
                </a:lnTo>
                <a:lnTo>
                  <a:pt x="435" y="65"/>
                </a:lnTo>
                <a:lnTo>
                  <a:pt x="434" y="55"/>
                </a:lnTo>
                <a:lnTo>
                  <a:pt x="430" y="44"/>
                </a:lnTo>
                <a:lnTo>
                  <a:pt x="430" y="44"/>
                </a:lnTo>
                <a:lnTo>
                  <a:pt x="425" y="35"/>
                </a:lnTo>
                <a:lnTo>
                  <a:pt x="420" y="28"/>
                </a:lnTo>
                <a:lnTo>
                  <a:pt x="415" y="23"/>
                </a:lnTo>
                <a:lnTo>
                  <a:pt x="409" y="18"/>
                </a:lnTo>
                <a:lnTo>
                  <a:pt x="403" y="16"/>
                </a:lnTo>
                <a:lnTo>
                  <a:pt x="397" y="13"/>
                </a:lnTo>
                <a:lnTo>
                  <a:pt x="386" y="10"/>
                </a:lnTo>
                <a:lnTo>
                  <a:pt x="386" y="10"/>
                </a:lnTo>
                <a:lnTo>
                  <a:pt x="376" y="7"/>
                </a:lnTo>
                <a:lnTo>
                  <a:pt x="366" y="5"/>
                </a:lnTo>
                <a:lnTo>
                  <a:pt x="356" y="5"/>
                </a:lnTo>
                <a:lnTo>
                  <a:pt x="356" y="5"/>
                </a:lnTo>
                <a:lnTo>
                  <a:pt x="350" y="4"/>
                </a:lnTo>
                <a:lnTo>
                  <a:pt x="344" y="1"/>
                </a:lnTo>
                <a:lnTo>
                  <a:pt x="335" y="0"/>
                </a:lnTo>
                <a:lnTo>
                  <a:pt x="326" y="0"/>
                </a:lnTo>
                <a:lnTo>
                  <a:pt x="316" y="1"/>
                </a:lnTo>
                <a:lnTo>
                  <a:pt x="306" y="5"/>
                </a:lnTo>
                <a:lnTo>
                  <a:pt x="297" y="10"/>
                </a:lnTo>
                <a:lnTo>
                  <a:pt x="297" y="10"/>
                </a:lnTo>
                <a:lnTo>
                  <a:pt x="289" y="17"/>
                </a:lnTo>
                <a:lnTo>
                  <a:pt x="283" y="23"/>
                </a:lnTo>
                <a:lnTo>
                  <a:pt x="270" y="38"/>
                </a:lnTo>
                <a:lnTo>
                  <a:pt x="263" y="51"/>
                </a:lnTo>
                <a:lnTo>
                  <a:pt x="258" y="64"/>
                </a:lnTo>
                <a:lnTo>
                  <a:pt x="258" y="64"/>
                </a:lnTo>
                <a:lnTo>
                  <a:pt x="256" y="76"/>
                </a:lnTo>
                <a:lnTo>
                  <a:pt x="253" y="87"/>
                </a:lnTo>
                <a:lnTo>
                  <a:pt x="253" y="97"/>
                </a:lnTo>
                <a:lnTo>
                  <a:pt x="253" y="103"/>
                </a:lnTo>
                <a:lnTo>
                  <a:pt x="253" y="103"/>
                </a:lnTo>
                <a:lnTo>
                  <a:pt x="253" y="104"/>
                </a:lnTo>
                <a:lnTo>
                  <a:pt x="252" y="104"/>
                </a:lnTo>
                <a:lnTo>
                  <a:pt x="247" y="103"/>
                </a:lnTo>
                <a:lnTo>
                  <a:pt x="244" y="103"/>
                </a:lnTo>
                <a:lnTo>
                  <a:pt x="242" y="104"/>
                </a:lnTo>
                <a:lnTo>
                  <a:pt x="240" y="105"/>
                </a:lnTo>
                <a:lnTo>
                  <a:pt x="238" y="108"/>
                </a:lnTo>
                <a:lnTo>
                  <a:pt x="238" y="108"/>
                </a:lnTo>
                <a:lnTo>
                  <a:pt x="238" y="118"/>
                </a:lnTo>
                <a:lnTo>
                  <a:pt x="240" y="129"/>
                </a:lnTo>
                <a:lnTo>
                  <a:pt x="241" y="135"/>
                </a:lnTo>
                <a:lnTo>
                  <a:pt x="242" y="140"/>
                </a:lnTo>
                <a:lnTo>
                  <a:pt x="244" y="143"/>
                </a:lnTo>
                <a:lnTo>
                  <a:pt x="248" y="147"/>
                </a:lnTo>
                <a:lnTo>
                  <a:pt x="263" y="157"/>
                </a:lnTo>
                <a:lnTo>
                  <a:pt x="263" y="157"/>
                </a:lnTo>
                <a:lnTo>
                  <a:pt x="263" y="163"/>
                </a:lnTo>
                <a:lnTo>
                  <a:pt x="264" y="171"/>
                </a:lnTo>
                <a:lnTo>
                  <a:pt x="268" y="182"/>
                </a:lnTo>
                <a:lnTo>
                  <a:pt x="268" y="182"/>
                </a:lnTo>
                <a:lnTo>
                  <a:pt x="270" y="191"/>
                </a:lnTo>
                <a:lnTo>
                  <a:pt x="271" y="199"/>
                </a:lnTo>
                <a:lnTo>
                  <a:pt x="271" y="204"/>
                </a:lnTo>
                <a:lnTo>
                  <a:pt x="273" y="206"/>
                </a:lnTo>
                <a:lnTo>
                  <a:pt x="273" y="206"/>
                </a:lnTo>
                <a:lnTo>
                  <a:pt x="273" y="207"/>
                </a:lnTo>
                <a:lnTo>
                  <a:pt x="273" y="209"/>
                </a:lnTo>
                <a:lnTo>
                  <a:pt x="267" y="210"/>
                </a:lnTo>
                <a:lnTo>
                  <a:pt x="233" y="216"/>
                </a:lnTo>
                <a:lnTo>
                  <a:pt x="233" y="216"/>
                </a:lnTo>
                <a:lnTo>
                  <a:pt x="222" y="217"/>
                </a:lnTo>
                <a:lnTo>
                  <a:pt x="215" y="218"/>
                </a:lnTo>
                <a:lnTo>
                  <a:pt x="201" y="218"/>
                </a:lnTo>
                <a:lnTo>
                  <a:pt x="197" y="218"/>
                </a:lnTo>
                <a:lnTo>
                  <a:pt x="192" y="220"/>
                </a:lnTo>
                <a:lnTo>
                  <a:pt x="186" y="222"/>
                </a:lnTo>
                <a:lnTo>
                  <a:pt x="179" y="226"/>
                </a:lnTo>
                <a:lnTo>
                  <a:pt x="179" y="226"/>
                </a:lnTo>
                <a:lnTo>
                  <a:pt x="172" y="233"/>
                </a:lnTo>
                <a:lnTo>
                  <a:pt x="162" y="245"/>
                </a:lnTo>
                <a:lnTo>
                  <a:pt x="140" y="276"/>
                </a:lnTo>
                <a:lnTo>
                  <a:pt x="120" y="307"/>
                </a:lnTo>
                <a:lnTo>
                  <a:pt x="111" y="324"/>
                </a:lnTo>
                <a:lnTo>
                  <a:pt x="111" y="324"/>
                </a:lnTo>
                <a:lnTo>
                  <a:pt x="81" y="378"/>
                </a:lnTo>
                <a:lnTo>
                  <a:pt x="101" y="403"/>
                </a:lnTo>
                <a:lnTo>
                  <a:pt x="116" y="422"/>
                </a:lnTo>
                <a:lnTo>
                  <a:pt x="91" y="491"/>
                </a:lnTo>
                <a:lnTo>
                  <a:pt x="91" y="491"/>
                </a:lnTo>
                <a:lnTo>
                  <a:pt x="76" y="498"/>
                </a:lnTo>
                <a:lnTo>
                  <a:pt x="65" y="505"/>
                </a:lnTo>
                <a:lnTo>
                  <a:pt x="57" y="511"/>
                </a:lnTo>
                <a:lnTo>
                  <a:pt x="42" y="525"/>
                </a:lnTo>
                <a:lnTo>
                  <a:pt x="42" y="525"/>
                </a:lnTo>
                <a:lnTo>
                  <a:pt x="33" y="525"/>
                </a:lnTo>
                <a:lnTo>
                  <a:pt x="26" y="528"/>
                </a:lnTo>
                <a:lnTo>
                  <a:pt x="17" y="530"/>
                </a:lnTo>
                <a:lnTo>
                  <a:pt x="17" y="530"/>
                </a:lnTo>
                <a:lnTo>
                  <a:pt x="11" y="533"/>
                </a:lnTo>
                <a:lnTo>
                  <a:pt x="6" y="536"/>
                </a:lnTo>
                <a:lnTo>
                  <a:pt x="5" y="539"/>
                </a:lnTo>
                <a:lnTo>
                  <a:pt x="4" y="541"/>
                </a:lnTo>
                <a:lnTo>
                  <a:pt x="3" y="550"/>
                </a:lnTo>
                <a:lnTo>
                  <a:pt x="3" y="550"/>
                </a:lnTo>
                <a:lnTo>
                  <a:pt x="1" y="561"/>
                </a:lnTo>
                <a:lnTo>
                  <a:pt x="1" y="570"/>
                </a:lnTo>
                <a:lnTo>
                  <a:pt x="0" y="577"/>
                </a:lnTo>
                <a:lnTo>
                  <a:pt x="1" y="578"/>
                </a:lnTo>
                <a:lnTo>
                  <a:pt x="3" y="579"/>
                </a:lnTo>
                <a:lnTo>
                  <a:pt x="17" y="579"/>
                </a:lnTo>
                <a:lnTo>
                  <a:pt x="22" y="594"/>
                </a:lnTo>
                <a:lnTo>
                  <a:pt x="32" y="604"/>
                </a:lnTo>
                <a:lnTo>
                  <a:pt x="32" y="604"/>
                </a:lnTo>
                <a:lnTo>
                  <a:pt x="23" y="627"/>
                </a:lnTo>
                <a:lnTo>
                  <a:pt x="17" y="646"/>
                </a:lnTo>
                <a:lnTo>
                  <a:pt x="16" y="653"/>
                </a:lnTo>
                <a:lnTo>
                  <a:pt x="17" y="658"/>
                </a:lnTo>
                <a:lnTo>
                  <a:pt x="17" y="658"/>
                </a:lnTo>
                <a:lnTo>
                  <a:pt x="20" y="660"/>
                </a:lnTo>
                <a:lnTo>
                  <a:pt x="23" y="662"/>
                </a:lnTo>
                <a:lnTo>
                  <a:pt x="27" y="662"/>
                </a:lnTo>
                <a:lnTo>
                  <a:pt x="32" y="662"/>
                </a:lnTo>
                <a:lnTo>
                  <a:pt x="38" y="659"/>
                </a:lnTo>
                <a:lnTo>
                  <a:pt x="42" y="658"/>
                </a:lnTo>
                <a:lnTo>
                  <a:pt x="42" y="658"/>
                </a:lnTo>
                <a:lnTo>
                  <a:pt x="47" y="710"/>
                </a:lnTo>
                <a:lnTo>
                  <a:pt x="52" y="754"/>
                </a:lnTo>
                <a:lnTo>
                  <a:pt x="57" y="791"/>
                </a:lnTo>
                <a:lnTo>
                  <a:pt x="57" y="791"/>
                </a:lnTo>
                <a:lnTo>
                  <a:pt x="63" y="823"/>
                </a:lnTo>
                <a:lnTo>
                  <a:pt x="70" y="857"/>
                </a:lnTo>
                <a:lnTo>
                  <a:pt x="74" y="872"/>
                </a:lnTo>
                <a:lnTo>
                  <a:pt x="79" y="884"/>
                </a:lnTo>
                <a:lnTo>
                  <a:pt x="82" y="894"/>
                </a:lnTo>
                <a:lnTo>
                  <a:pt x="86" y="899"/>
                </a:lnTo>
                <a:lnTo>
                  <a:pt x="86" y="899"/>
                </a:lnTo>
                <a:lnTo>
                  <a:pt x="95" y="902"/>
                </a:lnTo>
                <a:lnTo>
                  <a:pt x="104" y="906"/>
                </a:lnTo>
                <a:lnTo>
                  <a:pt x="116" y="909"/>
                </a:lnTo>
                <a:lnTo>
                  <a:pt x="140" y="928"/>
                </a:lnTo>
                <a:lnTo>
                  <a:pt x="145" y="938"/>
                </a:lnTo>
                <a:lnTo>
                  <a:pt x="165" y="943"/>
                </a:lnTo>
                <a:lnTo>
                  <a:pt x="165" y="943"/>
                </a:lnTo>
                <a:lnTo>
                  <a:pt x="165" y="956"/>
                </a:lnTo>
                <a:lnTo>
                  <a:pt x="166" y="967"/>
                </a:lnTo>
                <a:lnTo>
                  <a:pt x="167" y="972"/>
                </a:lnTo>
                <a:lnTo>
                  <a:pt x="170" y="977"/>
                </a:lnTo>
                <a:lnTo>
                  <a:pt x="170" y="977"/>
                </a:lnTo>
                <a:lnTo>
                  <a:pt x="171" y="981"/>
                </a:lnTo>
                <a:lnTo>
                  <a:pt x="171" y="986"/>
                </a:lnTo>
                <a:lnTo>
                  <a:pt x="171" y="1004"/>
                </a:lnTo>
                <a:lnTo>
                  <a:pt x="167" y="1066"/>
                </a:lnTo>
                <a:lnTo>
                  <a:pt x="165" y="1106"/>
                </a:lnTo>
                <a:lnTo>
                  <a:pt x="163" y="1152"/>
                </a:lnTo>
                <a:lnTo>
                  <a:pt x="163" y="1201"/>
                </a:lnTo>
                <a:lnTo>
                  <a:pt x="165" y="1252"/>
                </a:lnTo>
                <a:lnTo>
                  <a:pt x="165" y="1252"/>
                </a:lnTo>
                <a:lnTo>
                  <a:pt x="167" y="1303"/>
                </a:lnTo>
                <a:lnTo>
                  <a:pt x="171" y="1349"/>
                </a:lnTo>
                <a:lnTo>
                  <a:pt x="176" y="1390"/>
                </a:lnTo>
                <a:lnTo>
                  <a:pt x="179" y="1425"/>
                </a:lnTo>
                <a:lnTo>
                  <a:pt x="187" y="1476"/>
                </a:lnTo>
                <a:lnTo>
                  <a:pt x="189" y="1493"/>
                </a:lnTo>
                <a:lnTo>
                  <a:pt x="189" y="1493"/>
                </a:lnTo>
                <a:lnTo>
                  <a:pt x="184" y="1500"/>
                </a:lnTo>
                <a:lnTo>
                  <a:pt x="174" y="1516"/>
                </a:lnTo>
                <a:lnTo>
                  <a:pt x="170" y="1527"/>
                </a:lnTo>
                <a:lnTo>
                  <a:pt x="166" y="1536"/>
                </a:lnTo>
                <a:lnTo>
                  <a:pt x="163" y="1545"/>
                </a:lnTo>
                <a:lnTo>
                  <a:pt x="163" y="1548"/>
                </a:lnTo>
                <a:lnTo>
                  <a:pt x="165" y="1552"/>
                </a:lnTo>
                <a:lnTo>
                  <a:pt x="165" y="1552"/>
                </a:lnTo>
                <a:lnTo>
                  <a:pt x="167" y="1557"/>
                </a:lnTo>
                <a:lnTo>
                  <a:pt x="170" y="1559"/>
                </a:lnTo>
                <a:lnTo>
                  <a:pt x="174" y="1563"/>
                </a:lnTo>
                <a:lnTo>
                  <a:pt x="178" y="1564"/>
                </a:lnTo>
                <a:lnTo>
                  <a:pt x="179" y="1564"/>
                </a:lnTo>
                <a:lnTo>
                  <a:pt x="179" y="1567"/>
                </a:lnTo>
                <a:lnTo>
                  <a:pt x="179" y="1567"/>
                </a:lnTo>
                <a:lnTo>
                  <a:pt x="181" y="1579"/>
                </a:lnTo>
                <a:lnTo>
                  <a:pt x="182" y="1584"/>
                </a:lnTo>
                <a:lnTo>
                  <a:pt x="183" y="1586"/>
                </a:lnTo>
                <a:lnTo>
                  <a:pt x="184" y="1586"/>
                </a:lnTo>
                <a:lnTo>
                  <a:pt x="184" y="1586"/>
                </a:lnTo>
                <a:lnTo>
                  <a:pt x="186" y="1586"/>
                </a:lnTo>
                <a:lnTo>
                  <a:pt x="187" y="1588"/>
                </a:lnTo>
                <a:lnTo>
                  <a:pt x="195" y="1589"/>
                </a:lnTo>
                <a:lnTo>
                  <a:pt x="219" y="1591"/>
                </a:lnTo>
                <a:lnTo>
                  <a:pt x="219" y="1591"/>
                </a:lnTo>
                <a:lnTo>
                  <a:pt x="233" y="1593"/>
                </a:lnTo>
                <a:lnTo>
                  <a:pt x="247" y="1593"/>
                </a:lnTo>
                <a:lnTo>
                  <a:pt x="269" y="1590"/>
                </a:lnTo>
                <a:lnTo>
                  <a:pt x="283" y="1588"/>
                </a:lnTo>
                <a:lnTo>
                  <a:pt x="287" y="1586"/>
                </a:lnTo>
                <a:lnTo>
                  <a:pt x="287" y="1586"/>
                </a:lnTo>
                <a:lnTo>
                  <a:pt x="289" y="1586"/>
                </a:lnTo>
                <a:lnTo>
                  <a:pt x="294" y="1585"/>
                </a:lnTo>
                <a:lnTo>
                  <a:pt x="298" y="1583"/>
                </a:lnTo>
                <a:lnTo>
                  <a:pt x="301" y="1580"/>
                </a:lnTo>
                <a:lnTo>
                  <a:pt x="302" y="1577"/>
                </a:lnTo>
                <a:lnTo>
                  <a:pt x="302" y="1577"/>
                </a:lnTo>
                <a:lnTo>
                  <a:pt x="305" y="1567"/>
                </a:lnTo>
                <a:lnTo>
                  <a:pt x="306" y="1554"/>
                </a:lnTo>
                <a:lnTo>
                  <a:pt x="307" y="1532"/>
                </a:lnTo>
                <a:lnTo>
                  <a:pt x="307" y="1532"/>
                </a:lnTo>
                <a:lnTo>
                  <a:pt x="307" y="1525"/>
                </a:lnTo>
                <a:lnTo>
                  <a:pt x="307" y="1516"/>
                </a:lnTo>
                <a:lnTo>
                  <a:pt x="307" y="1509"/>
                </a:lnTo>
                <a:lnTo>
                  <a:pt x="307" y="1503"/>
                </a:lnTo>
                <a:lnTo>
                  <a:pt x="307" y="1503"/>
                </a:lnTo>
                <a:lnTo>
                  <a:pt x="308" y="1487"/>
                </a:lnTo>
                <a:lnTo>
                  <a:pt x="307" y="1459"/>
                </a:lnTo>
                <a:lnTo>
                  <a:pt x="307" y="1419"/>
                </a:lnTo>
                <a:lnTo>
                  <a:pt x="317" y="1419"/>
                </a:lnTo>
                <a:lnTo>
                  <a:pt x="317" y="1493"/>
                </a:lnTo>
                <a:lnTo>
                  <a:pt x="351" y="1508"/>
                </a:lnTo>
                <a:lnTo>
                  <a:pt x="351" y="1523"/>
                </a:lnTo>
                <a:lnTo>
                  <a:pt x="410" y="1523"/>
                </a:lnTo>
                <a:lnTo>
                  <a:pt x="420" y="1532"/>
                </a:lnTo>
                <a:lnTo>
                  <a:pt x="440" y="1532"/>
                </a:lnTo>
                <a:lnTo>
                  <a:pt x="440" y="1532"/>
                </a:lnTo>
                <a:lnTo>
                  <a:pt x="441" y="1543"/>
                </a:lnTo>
                <a:lnTo>
                  <a:pt x="445" y="1573"/>
                </a:lnTo>
                <a:lnTo>
                  <a:pt x="452" y="1615"/>
                </a:lnTo>
                <a:lnTo>
                  <a:pt x="457" y="1638"/>
                </a:lnTo>
                <a:lnTo>
                  <a:pt x="463" y="1662"/>
                </a:lnTo>
                <a:lnTo>
                  <a:pt x="469" y="1687"/>
                </a:lnTo>
                <a:lnTo>
                  <a:pt x="478" y="1710"/>
                </a:lnTo>
                <a:lnTo>
                  <a:pt x="486" y="1732"/>
                </a:lnTo>
                <a:lnTo>
                  <a:pt x="497" y="1752"/>
                </a:lnTo>
                <a:lnTo>
                  <a:pt x="502" y="1761"/>
                </a:lnTo>
                <a:lnTo>
                  <a:pt x="508" y="1768"/>
                </a:lnTo>
                <a:lnTo>
                  <a:pt x="515" y="1775"/>
                </a:lnTo>
                <a:lnTo>
                  <a:pt x="522" y="1782"/>
                </a:lnTo>
                <a:lnTo>
                  <a:pt x="529" y="1787"/>
                </a:lnTo>
                <a:lnTo>
                  <a:pt x="537" y="1790"/>
                </a:lnTo>
                <a:lnTo>
                  <a:pt x="544" y="1791"/>
                </a:lnTo>
                <a:lnTo>
                  <a:pt x="553" y="1793"/>
                </a:lnTo>
                <a:lnTo>
                  <a:pt x="553" y="1793"/>
                </a:lnTo>
                <a:lnTo>
                  <a:pt x="561" y="1791"/>
                </a:lnTo>
                <a:lnTo>
                  <a:pt x="569" y="1789"/>
                </a:lnTo>
                <a:lnTo>
                  <a:pt x="576" y="1784"/>
                </a:lnTo>
                <a:lnTo>
                  <a:pt x="582" y="1777"/>
                </a:lnTo>
                <a:lnTo>
                  <a:pt x="590" y="1769"/>
                </a:lnTo>
                <a:lnTo>
                  <a:pt x="596" y="1760"/>
                </a:lnTo>
                <a:lnTo>
                  <a:pt x="601" y="1748"/>
                </a:lnTo>
                <a:lnTo>
                  <a:pt x="605" y="1736"/>
                </a:lnTo>
                <a:lnTo>
                  <a:pt x="615" y="1709"/>
                </a:lnTo>
                <a:lnTo>
                  <a:pt x="624" y="1680"/>
                </a:lnTo>
                <a:lnTo>
                  <a:pt x="630" y="1647"/>
                </a:lnTo>
                <a:lnTo>
                  <a:pt x="635" y="1613"/>
                </a:lnTo>
                <a:lnTo>
                  <a:pt x="640" y="1580"/>
                </a:lnTo>
                <a:lnTo>
                  <a:pt x="644" y="1547"/>
                </a:lnTo>
                <a:lnTo>
                  <a:pt x="648" y="1491"/>
                </a:lnTo>
                <a:lnTo>
                  <a:pt x="651" y="1450"/>
                </a:lnTo>
                <a:lnTo>
                  <a:pt x="651" y="1434"/>
                </a:lnTo>
                <a:lnTo>
                  <a:pt x="700" y="1419"/>
                </a:lnTo>
                <a:lnTo>
                  <a:pt x="700" y="1419"/>
                </a:lnTo>
                <a:lnTo>
                  <a:pt x="753" y="1418"/>
                </a:lnTo>
                <a:lnTo>
                  <a:pt x="790" y="1417"/>
                </a:lnTo>
                <a:lnTo>
                  <a:pt x="802" y="1416"/>
                </a:lnTo>
                <a:lnTo>
                  <a:pt x="808" y="1414"/>
                </a:lnTo>
                <a:lnTo>
                  <a:pt x="808" y="1414"/>
                </a:lnTo>
                <a:lnTo>
                  <a:pt x="809" y="1408"/>
                </a:lnTo>
                <a:lnTo>
                  <a:pt x="809" y="1397"/>
                </a:lnTo>
                <a:lnTo>
                  <a:pt x="808" y="1381"/>
                </a:lnTo>
                <a:lnTo>
                  <a:pt x="806" y="1363"/>
                </a:lnTo>
                <a:lnTo>
                  <a:pt x="802" y="1354"/>
                </a:lnTo>
                <a:lnTo>
                  <a:pt x="798" y="1346"/>
                </a:lnTo>
                <a:lnTo>
                  <a:pt x="795" y="1338"/>
                </a:lnTo>
                <a:lnTo>
                  <a:pt x="790" y="1331"/>
                </a:lnTo>
                <a:lnTo>
                  <a:pt x="784" y="1325"/>
                </a:lnTo>
                <a:lnTo>
                  <a:pt x="776" y="1320"/>
                </a:lnTo>
                <a:lnTo>
                  <a:pt x="769" y="1317"/>
                </a:lnTo>
                <a:lnTo>
                  <a:pt x="759" y="1316"/>
                </a:lnTo>
                <a:lnTo>
                  <a:pt x="759" y="1316"/>
                </a:lnTo>
                <a:lnTo>
                  <a:pt x="750" y="1317"/>
                </a:lnTo>
                <a:lnTo>
                  <a:pt x="742" y="1320"/>
                </a:lnTo>
                <a:lnTo>
                  <a:pt x="734" y="1324"/>
                </a:lnTo>
                <a:lnTo>
                  <a:pt x="729" y="1330"/>
                </a:lnTo>
                <a:lnTo>
                  <a:pt x="725" y="1336"/>
                </a:lnTo>
                <a:lnTo>
                  <a:pt x="721" y="1343"/>
                </a:lnTo>
                <a:lnTo>
                  <a:pt x="717" y="1351"/>
                </a:lnTo>
                <a:lnTo>
                  <a:pt x="715" y="1358"/>
                </a:lnTo>
                <a:lnTo>
                  <a:pt x="711" y="1373"/>
                </a:lnTo>
                <a:lnTo>
                  <a:pt x="710" y="1386"/>
                </a:lnTo>
                <a:lnTo>
                  <a:pt x="710" y="1400"/>
                </a:lnTo>
                <a:lnTo>
                  <a:pt x="661" y="1400"/>
                </a:lnTo>
                <a:lnTo>
                  <a:pt x="651" y="1360"/>
                </a:lnTo>
                <a:lnTo>
                  <a:pt x="651" y="1351"/>
                </a:lnTo>
                <a:lnTo>
                  <a:pt x="661" y="1351"/>
                </a:lnTo>
                <a:lnTo>
                  <a:pt x="661" y="1351"/>
                </a:lnTo>
                <a:lnTo>
                  <a:pt x="661" y="1303"/>
                </a:lnTo>
                <a:lnTo>
                  <a:pt x="658" y="1268"/>
                </a:lnTo>
                <a:lnTo>
                  <a:pt x="657" y="1255"/>
                </a:lnTo>
                <a:lnTo>
                  <a:pt x="656" y="1247"/>
                </a:lnTo>
                <a:lnTo>
                  <a:pt x="656" y="1247"/>
                </a:lnTo>
                <a:lnTo>
                  <a:pt x="652" y="1236"/>
                </a:lnTo>
                <a:lnTo>
                  <a:pt x="651" y="1233"/>
                </a:lnTo>
                <a:lnTo>
                  <a:pt x="651" y="948"/>
                </a:lnTo>
                <a:lnTo>
                  <a:pt x="651" y="948"/>
                </a:lnTo>
                <a:lnTo>
                  <a:pt x="650" y="938"/>
                </a:lnTo>
                <a:lnTo>
                  <a:pt x="648" y="932"/>
                </a:lnTo>
                <a:lnTo>
                  <a:pt x="647" y="929"/>
                </a:lnTo>
                <a:lnTo>
                  <a:pt x="646" y="928"/>
                </a:lnTo>
                <a:lnTo>
                  <a:pt x="646" y="928"/>
                </a:lnTo>
                <a:lnTo>
                  <a:pt x="641" y="926"/>
                </a:lnTo>
                <a:lnTo>
                  <a:pt x="639" y="923"/>
                </a:lnTo>
                <a:lnTo>
                  <a:pt x="636" y="923"/>
                </a:lnTo>
                <a:lnTo>
                  <a:pt x="504" y="923"/>
                </a:lnTo>
                <a:lnTo>
                  <a:pt x="518" y="909"/>
                </a:lnTo>
                <a:lnTo>
                  <a:pt x="518" y="909"/>
                </a:lnTo>
                <a:lnTo>
                  <a:pt x="523" y="907"/>
                </a:lnTo>
                <a:lnTo>
                  <a:pt x="535" y="902"/>
                </a:lnTo>
                <a:lnTo>
                  <a:pt x="549" y="896"/>
                </a:lnTo>
                <a:lnTo>
                  <a:pt x="554" y="893"/>
                </a:lnTo>
                <a:lnTo>
                  <a:pt x="558" y="889"/>
                </a:lnTo>
                <a:lnTo>
                  <a:pt x="558" y="889"/>
                </a:lnTo>
                <a:lnTo>
                  <a:pt x="560" y="880"/>
                </a:lnTo>
                <a:lnTo>
                  <a:pt x="561" y="863"/>
                </a:lnTo>
                <a:lnTo>
                  <a:pt x="561" y="815"/>
                </a:lnTo>
                <a:lnTo>
                  <a:pt x="560" y="766"/>
                </a:lnTo>
                <a:lnTo>
                  <a:pt x="559" y="745"/>
                </a:lnTo>
                <a:lnTo>
                  <a:pt x="558" y="732"/>
                </a:lnTo>
                <a:lnTo>
                  <a:pt x="558" y="732"/>
                </a:lnTo>
                <a:lnTo>
                  <a:pt x="555" y="713"/>
                </a:lnTo>
                <a:lnTo>
                  <a:pt x="555" y="696"/>
                </a:lnTo>
                <a:lnTo>
                  <a:pt x="555" y="678"/>
                </a:lnTo>
                <a:lnTo>
                  <a:pt x="553" y="658"/>
                </a:lnTo>
                <a:lnTo>
                  <a:pt x="553" y="658"/>
                </a:lnTo>
                <a:lnTo>
                  <a:pt x="550" y="638"/>
                </a:lnTo>
                <a:lnTo>
                  <a:pt x="551" y="622"/>
                </a:lnTo>
                <a:lnTo>
                  <a:pt x="551" y="613"/>
                </a:lnTo>
                <a:lnTo>
                  <a:pt x="553" y="609"/>
                </a:lnTo>
                <a:lnTo>
                  <a:pt x="553" y="609"/>
                </a:lnTo>
                <a:lnTo>
                  <a:pt x="556" y="610"/>
                </a:lnTo>
                <a:lnTo>
                  <a:pt x="566" y="613"/>
                </a:lnTo>
                <a:lnTo>
                  <a:pt x="572" y="613"/>
                </a:lnTo>
                <a:lnTo>
                  <a:pt x="580" y="613"/>
                </a:lnTo>
                <a:lnTo>
                  <a:pt x="588" y="611"/>
                </a:lnTo>
                <a:lnTo>
                  <a:pt x="597" y="609"/>
                </a:lnTo>
                <a:lnTo>
                  <a:pt x="597" y="609"/>
                </a:lnTo>
                <a:lnTo>
                  <a:pt x="604" y="605"/>
                </a:lnTo>
                <a:lnTo>
                  <a:pt x="612" y="600"/>
                </a:lnTo>
                <a:lnTo>
                  <a:pt x="617" y="594"/>
                </a:lnTo>
                <a:lnTo>
                  <a:pt x="621" y="587"/>
                </a:lnTo>
                <a:lnTo>
                  <a:pt x="624" y="579"/>
                </a:lnTo>
                <a:lnTo>
                  <a:pt x="625" y="571"/>
                </a:lnTo>
                <a:lnTo>
                  <a:pt x="626" y="563"/>
                </a:lnTo>
                <a:lnTo>
                  <a:pt x="626" y="555"/>
                </a:lnTo>
                <a:lnTo>
                  <a:pt x="626" y="555"/>
                </a:lnTo>
                <a:lnTo>
                  <a:pt x="625" y="545"/>
                </a:lnTo>
                <a:lnTo>
                  <a:pt x="621" y="530"/>
                </a:lnTo>
                <a:lnTo>
                  <a:pt x="612" y="498"/>
                </a:lnTo>
                <a:lnTo>
                  <a:pt x="597" y="457"/>
                </a:lnTo>
                <a:lnTo>
                  <a:pt x="641" y="408"/>
                </a:lnTo>
                <a:lnTo>
                  <a:pt x="641" y="408"/>
                </a:lnTo>
                <a:lnTo>
                  <a:pt x="640" y="408"/>
                </a:lnTo>
                <a:lnTo>
                  <a:pt x="635" y="404"/>
                </a:lnTo>
                <a:lnTo>
                  <a:pt x="631" y="401"/>
                </a:lnTo>
                <a:lnTo>
                  <a:pt x="626" y="395"/>
                </a:lnTo>
                <a:lnTo>
                  <a:pt x="621" y="388"/>
                </a:lnTo>
                <a:lnTo>
                  <a:pt x="617" y="378"/>
                </a:lnTo>
                <a:lnTo>
                  <a:pt x="617" y="378"/>
                </a:lnTo>
                <a:lnTo>
                  <a:pt x="603" y="352"/>
                </a:lnTo>
                <a:lnTo>
                  <a:pt x="586" y="324"/>
                </a:lnTo>
                <a:lnTo>
                  <a:pt x="562" y="285"/>
                </a:lnTo>
                <a:lnTo>
                  <a:pt x="562" y="285"/>
                </a:lnTo>
                <a:lnTo>
                  <a:pt x="555" y="275"/>
                </a:lnTo>
                <a:lnTo>
                  <a:pt x="543" y="263"/>
                </a:lnTo>
                <a:lnTo>
                  <a:pt x="529" y="253"/>
                </a:lnTo>
                <a:lnTo>
                  <a:pt x="518" y="245"/>
                </a:lnTo>
                <a:lnTo>
                  <a:pt x="479" y="226"/>
                </a:lnTo>
                <a:lnTo>
                  <a:pt x="479" y="226"/>
                </a:lnTo>
                <a:lnTo>
                  <a:pt x="473" y="223"/>
                </a:lnTo>
                <a:lnTo>
                  <a:pt x="465" y="222"/>
                </a:lnTo>
                <a:lnTo>
                  <a:pt x="454" y="221"/>
                </a:lnTo>
                <a:lnTo>
                  <a:pt x="425" y="221"/>
                </a:lnTo>
                <a:lnTo>
                  <a:pt x="410" y="216"/>
                </a:lnTo>
                <a:lnTo>
                  <a:pt x="420" y="196"/>
                </a:lnTo>
                <a:lnTo>
                  <a:pt x="420" y="196"/>
                </a:lnTo>
                <a:lnTo>
                  <a:pt x="431" y="201"/>
                </a:lnTo>
                <a:lnTo>
                  <a:pt x="443" y="204"/>
                </a:lnTo>
                <a:lnTo>
                  <a:pt x="459" y="206"/>
                </a:lnTo>
                <a:lnTo>
                  <a:pt x="459" y="206"/>
                </a:lnTo>
                <a:lnTo>
                  <a:pt x="499" y="206"/>
                </a:lnTo>
                <a:lnTo>
                  <a:pt x="533" y="206"/>
                </a:lnTo>
                <a:lnTo>
                  <a:pt x="533" y="206"/>
                </a:lnTo>
                <a:lnTo>
                  <a:pt x="538" y="206"/>
                </a:lnTo>
                <a:lnTo>
                  <a:pt x="543" y="207"/>
                </a:lnTo>
                <a:lnTo>
                  <a:pt x="551" y="211"/>
                </a:lnTo>
                <a:lnTo>
                  <a:pt x="556" y="215"/>
                </a:lnTo>
                <a:lnTo>
                  <a:pt x="558" y="216"/>
                </a:lnTo>
                <a:lnTo>
                  <a:pt x="548" y="196"/>
                </a:lnTo>
                <a:close/>
                <a:moveTo>
                  <a:pt x="184" y="457"/>
                </a:moveTo>
                <a:lnTo>
                  <a:pt x="189" y="466"/>
                </a:lnTo>
                <a:lnTo>
                  <a:pt x="199" y="471"/>
                </a:lnTo>
                <a:lnTo>
                  <a:pt x="219" y="501"/>
                </a:lnTo>
                <a:lnTo>
                  <a:pt x="214" y="550"/>
                </a:lnTo>
                <a:lnTo>
                  <a:pt x="214" y="550"/>
                </a:lnTo>
                <a:lnTo>
                  <a:pt x="206" y="551"/>
                </a:lnTo>
                <a:lnTo>
                  <a:pt x="201" y="552"/>
                </a:lnTo>
                <a:lnTo>
                  <a:pt x="200" y="554"/>
                </a:lnTo>
                <a:lnTo>
                  <a:pt x="199" y="555"/>
                </a:lnTo>
                <a:lnTo>
                  <a:pt x="199" y="555"/>
                </a:lnTo>
                <a:lnTo>
                  <a:pt x="199" y="559"/>
                </a:lnTo>
                <a:lnTo>
                  <a:pt x="199" y="563"/>
                </a:lnTo>
                <a:lnTo>
                  <a:pt x="199" y="570"/>
                </a:lnTo>
                <a:lnTo>
                  <a:pt x="199" y="614"/>
                </a:lnTo>
                <a:lnTo>
                  <a:pt x="199" y="614"/>
                </a:lnTo>
                <a:lnTo>
                  <a:pt x="194" y="608"/>
                </a:lnTo>
                <a:lnTo>
                  <a:pt x="186" y="599"/>
                </a:lnTo>
                <a:lnTo>
                  <a:pt x="170" y="584"/>
                </a:lnTo>
                <a:lnTo>
                  <a:pt x="170" y="584"/>
                </a:lnTo>
                <a:lnTo>
                  <a:pt x="143" y="561"/>
                </a:lnTo>
                <a:lnTo>
                  <a:pt x="135" y="555"/>
                </a:lnTo>
                <a:lnTo>
                  <a:pt x="135" y="555"/>
                </a:lnTo>
                <a:lnTo>
                  <a:pt x="143" y="540"/>
                </a:lnTo>
                <a:lnTo>
                  <a:pt x="149" y="528"/>
                </a:lnTo>
                <a:lnTo>
                  <a:pt x="155" y="520"/>
                </a:lnTo>
                <a:lnTo>
                  <a:pt x="170" y="506"/>
                </a:lnTo>
                <a:lnTo>
                  <a:pt x="184" y="457"/>
                </a:lnTo>
                <a:close/>
                <a:moveTo>
                  <a:pt x="199" y="1277"/>
                </a:moveTo>
                <a:lnTo>
                  <a:pt x="199" y="1277"/>
                </a:lnTo>
                <a:lnTo>
                  <a:pt x="216" y="1333"/>
                </a:lnTo>
                <a:lnTo>
                  <a:pt x="229" y="1375"/>
                </a:lnTo>
                <a:lnTo>
                  <a:pt x="232" y="1391"/>
                </a:lnTo>
                <a:lnTo>
                  <a:pt x="233" y="1400"/>
                </a:lnTo>
                <a:lnTo>
                  <a:pt x="233" y="1400"/>
                </a:lnTo>
                <a:lnTo>
                  <a:pt x="233" y="1412"/>
                </a:lnTo>
                <a:lnTo>
                  <a:pt x="233" y="1427"/>
                </a:lnTo>
                <a:lnTo>
                  <a:pt x="233" y="1444"/>
                </a:lnTo>
                <a:lnTo>
                  <a:pt x="214" y="1449"/>
                </a:lnTo>
                <a:lnTo>
                  <a:pt x="214" y="1449"/>
                </a:lnTo>
                <a:lnTo>
                  <a:pt x="213" y="1435"/>
                </a:lnTo>
                <a:lnTo>
                  <a:pt x="204" y="1390"/>
                </a:lnTo>
                <a:lnTo>
                  <a:pt x="204" y="1390"/>
                </a:lnTo>
                <a:lnTo>
                  <a:pt x="201" y="1373"/>
                </a:lnTo>
                <a:lnTo>
                  <a:pt x="199" y="1354"/>
                </a:lnTo>
                <a:lnTo>
                  <a:pt x="198" y="1317"/>
                </a:lnTo>
                <a:lnTo>
                  <a:pt x="199" y="1288"/>
                </a:lnTo>
                <a:lnTo>
                  <a:pt x="199" y="1277"/>
                </a:lnTo>
                <a:lnTo>
                  <a:pt x="199" y="1277"/>
                </a:lnTo>
                <a:close/>
                <a:moveTo>
                  <a:pt x="381" y="1036"/>
                </a:moveTo>
                <a:lnTo>
                  <a:pt x="381" y="1036"/>
                </a:lnTo>
                <a:lnTo>
                  <a:pt x="382" y="1037"/>
                </a:lnTo>
                <a:lnTo>
                  <a:pt x="381" y="1039"/>
                </a:lnTo>
                <a:lnTo>
                  <a:pt x="378" y="1045"/>
                </a:lnTo>
                <a:lnTo>
                  <a:pt x="376" y="1051"/>
                </a:lnTo>
                <a:lnTo>
                  <a:pt x="376" y="1053"/>
                </a:lnTo>
                <a:lnTo>
                  <a:pt x="376" y="1056"/>
                </a:lnTo>
                <a:lnTo>
                  <a:pt x="376" y="1056"/>
                </a:lnTo>
                <a:lnTo>
                  <a:pt x="376" y="1057"/>
                </a:lnTo>
                <a:lnTo>
                  <a:pt x="376" y="1060"/>
                </a:lnTo>
                <a:lnTo>
                  <a:pt x="373" y="1064"/>
                </a:lnTo>
                <a:lnTo>
                  <a:pt x="370" y="1074"/>
                </a:lnTo>
                <a:lnTo>
                  <a:pt x="366" y="1090"/>
                </a:lnTo>
                <a:lnTo>
                  <a:pt x="366" y="1090"/>
                </a:lnTo>
                <a:lnTo>
                  <a:pt x="355" y="1150"/>
                </a:lnTo>
                <a:lnTo>
                  <a:pt x="346" y="1193"/>
                </a:lnTo>
                <a:lnTo>
                  <a:pt x="346" y="1193"/>
                </a:lnTo>
                <a:lnTo>
                  <a:pt x="334" y="1121"/>
                </a:lnTo>
                <a:lnTo>
                  <a:pt x="322" y="1046"/>
                </a:lnTo>
                <a:lnTo>
                  <a:pt x="322" y="1046"/>
                </a:lnTo>
                <a:lnTo>
                  <a:pt x="373" y="1037"/>
                </a:lnTo>
                <a:lnTo>
                  <a:pt x="373" y="1037"/>
                </a:lnTo>
                <a:lnTo>
                  <a:pt x="381" y="1036"/>
                </a:lnTo>
                <a:lnTo>
                  <a:pt x="381" y="1036"/>
                </a:lnTo>
                <a:close/>
                <a:moveTo>
                  <a:pt x="508" y="948"/>
                </a:moveTo>
                <a:lnTo>
                  <a:pt x="508" y="948"/>
                </a:lnTo>
                <a:lnTo>
                  <a:pt x="522" y="948"/>
                </a:lnTo>
                <a:lnTo>
                  <a:pt x="547" y="945"/>
                </a:lnTo>
                <a:lnTo>
                  <a:pt x="571" y="945"/>
                </a:lnTo>
                <a:lnTo>
                  <a:pt x="580" y="947"/>
                </a:lnTo>
                <a:lnTo>
                  <a:pt x="581" y="947"/>
                </a:lnTo>
                <a:lnTo>
                  <a:pt x="582" y="948"/>
                </a:lnTo>
                <a:lnTo>
                  <a:pt x="582" y="948"/>
                </a:lnTo>
                <a:lnTo>
                  <a:pt x="586" y="994"/>
                </a:lnTo>
                <a:lnTo>
                  <a:pt x="586" y="1010"/>
                </a:lnTo>
                <a:lnTo>
                  <a:pt x="586" y="1023"/>
                </a:lnTo>
                <a:lnTo>
                  <a:pt x="585" y="1030"/>
                </a:lnTo>
                <a:lnTo>
                  <a:pt x="583" y="1031"/>
                </a:lnTo>
                <a:lnTo>
                  <a:pt x="582" y="1031"/>
                </a:lnTo>
                <a:lnTo>
                  <a:pt x="582" y="1031"/>
                </a:lnTo>
                <a:lnTo>
                  <a:pt x="576" y="1024"/>
                </a:lnTo>
                <a:lnTo>
                  <a:pt x="572" y="1017"/>
                </a:lnTo>
                <a:lnTo>
                  <a:pt x="570" y="1009"/>
                </a:lnTo>
                <a:lnTo>
                  <a:pt x="567" y="1002"/>
                </a:lnTo>
                <a:lnTo>
                  <a:pt x="567" y="1002"/>
                </a:lnTo>
                <a:lnTo>
                  <a:pt x="566" y="994"/>
                </a:lnTo>
                <a:lnTo>
                  <a:pt x="566" y="987"/>
                </a:lnTo>
                <a:lnTo>
                  <a:pt x="565" y="982"/>
                </a:lnTo>
                <a:lnTo>
                  <a:pt x="565" y="980"/>
                </a:lnTo>
                <a:lnTo>
                  <a:pt x="562" y="977"/>
                </a:lnTo>
                <a:lnTo>
                  <a:pt x="562" y="977"/>
                </a:lnTo>
                <a:lnTo>
                  <a:pt x="558" y="975"/>
                </a:lnTo>
                <a:lnTo>
                  <a:pt x="553" y="972"/>
                </a:lnTo>
                <a:lnTo>
                  <a:pt x="548" y="972"/>
                </a:lnTo>
                <a:lnTo>
                  <a:pt x="548" y="972"/>
                </a:lnTo>
                <a:lnTo>
                  <a:pt x="548" y="975"/>
                </a:lnTo>
                <a:lnTo>
                  <a:pt x="547" y="975"/>
                </a:lnTo>
                <a:lnTo>
                  <a:pt x="543" y="972"/>
                </a:lnTo>
                <a:lnTo>
                  <a:pt x="543" y="972"/>
                </a:lnTo>
                <a:lnTo>
                  <a:pt x="533" y="965"/>
                </a:lnTo>
                <a:lnTo>
                  <a:pt x="528" y="963"/>
                </a:lnTo>
                <a:lnTo>
                  <a:pt x="528" y="963"/>
                </a:lnTo>
                <a:lnTo>
                  <a:pt x="517" y="955"/>
                </a:lnTo>
                <a:lnTo>
                  <a:pt x="510" y="949"/>
                </a:lnTo>
                <a:lnTo>
                  <a:pt x="508" y="948"/>
                </a:lnTo>
                <a:lnTo>
                  <a:pt x="508" y="948"/>
                </a:lnTo>
                <a:lnTo>
                  <a:pt x="508" y="948"/>
                </a:lnTo>
                <a:close/>
                <a:moveTo>
                  <a:pt x="597" y="953"/>
                </a:moveTo>
                <a:lnTo>
                  <a:pt x="626" y="953"/>
                </a:lnTo>
                <a:lnTo>
                  <a:pt x="626" y="953"/>
                </a:lnTo>
                <a:lnTo>
                  <a:pt x="630" y="952"/>
                </a:lnTo>
                <a:lnTo>
                  <a:pt x="634" y="952"/>
                </a:lnTo>
                <a:lnTo>
                  <a:pt x="636" y="953"/>
                </a:lnTo>
                <a:lnTo>
                  <a:pt x="636" y="953"/>
                </a:lnTo>
                <a:lnTo>
                  <a:pt x="637" y="961"/>
                </a:lnTo>
                <a:lnTo>
                  <a:pt x="637" y="981"/>
                </a:lnTo>
                <a:lnTo>
                  <a:pt x="637" y="1042"/>
                </a:lnTo>
                <a:lnTo>
                  <a:pt x="636" y="1130"/>
                </a:lnTo>
                <a:lnTo>
                  <a:pt x="636" y="1130"/>
                </a:lnTo>
                <a:lnTo>
                  <a:pt x="631" y="1123"/>
                </a:lnTo>
                <a:lnTo>
                  <a:pt x="629" y="1120"/>
                </a:lnTo>
                <a:lnTo>
                  <a:pt x="626" y="1115"/>
                </a:lnTo>
                <a:lnTo>
                  <a:pt x="626" y="1115"/>
                </a:lnTo>
                <a:lnTo>
                  <a:pt x="625" y="1114"/>
                </a:lnTo>
                <a:lnTo>
                  <a:pt x="624" y="1111"/>
                </a:lnTo>
                <a:lnTo>
                  <a:pt x="619" y="1107"/>
                </a:lnTo>
                <a:lnTo>
                  <a:pt x="612" y="1105"/>
                </a:lnTo>
                <a:lnTo>
                  <a:pt x="612" y="1105"/>
                </a:lnTo>
                <a:lnTo>
                  <a:pt x="610" y="1096"/>
                </a:lnTo>
                <a:lnTo>
                  <a:pt x="610" y="1089"/>
                </a:lnTo>
                <a:lnTo>
                  <a:pt x="612" y="1080"/>
                </a:lnTo>
                <a:lnTo>
                  <a:pt x="612" y="1080"/>
                </a:lnTo>
                <a:lnTo>
                  <a:pt x="613" y="1074"/>
                </a:lnTo>
                <a:lnTo>
                  <a:pt x="612" y="1071"/>
                </a:lnTo>
                <a:lnTo>
                  <a:pt x="609" y="1067"/>
                </a:lnTo>
                <a:lnTo>
                  <a:pt x="607" y="1061"/>
                </a:lnTo>
                <a:lnTo>
                  <a:pt x="607" y="1061"/>
                </a:lnTo>
                <a:lnTo>
                  <a:pt x="597" y="1036"/>
                </a:lnTo>
                <a:lnTo>
                  <a:pt x="597" y="953"/>
                </a:lnTo>
                <a:close/>
                <a:moveTo>
                  <a:pt x="725" y="1400"/>
                </a:moveTo>
                <a:lnTo>
                  <a:pt x="725" y="1400"/>
                </a:lnTo>
                <a:lnTo>
                  <a:pt x="725" y="1389"/>
                </a:lnTo>
                <a:lnTo>
                  <a:pt x="726" y="1376"/>
                </a:lnTo>
                <a:lnTo>
                  <a:pt x="727" y="1363"/>
                </a:lnTo>
                <a:lnTo>
                  <a:pt x="732" y="1349"/>
                </a:lnTo>
                <a:lnTo>
                  <a:pt x="734" y="1343"/>
                </a:lnTo>
                <a:lnTo>
                  <a:pt x="738" y="1337"/>
                </a:lnTo>
                <a:lnTo>
                  <a:pt x="742" y="1333"/>
                </a:lnTo>
                <a:lnTo>
                  <a:pt x="747" y="1330"/>
                </a:lnTo>
                <a:lnTo>
                  <a:pt x="753" y="1327"/>
                </a:lnTo>
                <a:lnTo>
                  <a:pt x="759" y="1326"/>
                </a:lnTo>
                <a:lnTo>
                  <a:pt x="759" y="1326"/>
                </a:lnTo>
                <a:lnTo>
                  <a:pt x="765" y="1327"/>
                </a:lnTo>
                <a:lnTo>
                  <a:pt x="771" y="1330"/>
                </a:lnTo>
                <a:lnTo>
                  <a:pt x="776" y="1333"/>
                </a:lnTo>
                <a:lnTo>
                  <a:pt x="781" y="1337"/>
                </a:lnTo>
                <a:lnTo>
                  <a:pt x="785" y="1343"/>
                </a:lnTo>
                <a:lnTo>
                  <a:pt x="788" y="1349"/>
                </a:lnTo>
                <a:lnTo>
                  <a:pt x="793" y="1363"/>
                </a:lnTo>
                <a:lnTo>
                  <a:pt x="796" y="1376"/>
                </a:lnTo>
                <a:lnTo>
                  <a:pt x="797" y="1389"/>
                </a:lnTo>
                <a:lnTo>
                  <a:pt x="798" y="1400"/>
                </a:lnTo>
                <a:lnTo>
                  <a:pt x="725" y="1400"/>
                </a:lnTo>
                <a:close/>
                <a:moveTo>
                  <a:pt x="607" y="1424"/>
                </a:moveTo>
                <a:lnTo>
                  <a:pt x="607" y="1424"/>
                </a:lnTo>
                <a:lnTo>
                  <a:pt x="607" y="1454"/>
                </a:lnTo>
                <a:lnTo>
                  <a:pt x="605" y="1524"/>
                </a:lnTo>
                <a:lnTo>
                  <a:pt x="604" y="1564"/>
                </a:lnTo>
                <a:lnTo>
                  <a:pt x="601" y="1604"/>
                </a:lnTo>
                <a:lnTo>
                  <a:pt x="597" y="1639"/>
                </a:lnTo>
                <a:lnTo>
                  <a:pt x="594" y="1653"/>
                </a:lnTo>
                <a:lnTo>
                  <a:pt x="592" y="1665"/>
                </a:lnTo>
                <a:lnTo>
                  <a:pt x="592" y="1665"/>
                </a:lnTo>
                <a:lnTo>
                  <a:pt x="586" y="1683"/>
                </a:lnTo>
                <a:lnTo>
                  <a:pt x="581" y="1699"/>
                </a:lnTo>
                <a:lnTo>
                  <a:pt x="575" y="1710"/>
                </a:lnTo>
                <a:lnTo>
                  <a:pt x="570" y="1719"/>
                </a:lnTo>
                <a:lnTo>
                  <a:pt x="564" y="1725"/>
                </a:lnTo>
                <a:lnTo>
                  <a:pt x="559" y="1728"/>
                </a:lnTo>
                <a:lnTo>
                  <a:pt x="553" y="1726"/>
                </a:lnTo>
                <a:lnTo>
                  <a:pt x="548" y="1724"/>
                </a:lnTo>
                <a:lnTo>
                  <a:pt x="548" y="1724"/>
                </a:lnTo>
                <a:lnTo>
                  <a:pt x="542" y="1717"/>
                </a:lnTo>
                <a:lnTo>
                  <a:pt x="534" y="1705"/>
                </a:lnTo>
                <a:lnTo>
                  <a:pt x="526" y="1690"/>
                </a:lnTo>
                <a:lnTo>
                  <a:pt x="518" y="1674"/>
                </a:lnTo>
                <a:lnTo>
                  <a:pt x="505" y="1643"/>
                </a:lnTo>
                <a:lnTo>
                  <a:pt x="499" y="1626"/>
                </a:lnTo>
                <a:lnTo>
                  <a:pt x="499" y="1626"/>
                </a:lnTo>
                <a:lnTo>
                  <a:pt x="496" y="1620"/>
                </a:lnTo>
                <a:lnTo>
                  <a:pt x="494" y="1613"/>
                </a:lnTo>
                <a:lnTo>
                  <a:pt x="491" y="1608"/>
                </a:lnTo>
                <a:lnTo>
                  <a:pt x="489" y="1606"/>
                </a:lnTo>
                <a:lnTo>
                  <a:pt x="489" y="1606"/>
                </a:lnTo>
                <a:lnTo>
                  <a:pt x="486" y="1595"/>
                </a:lnTo>
                <a:lnTo>
                  <a:pt x="481" y="1572"/>
                </a:lnTo>
                <a:lnTo>
                  <a:pt x="474" y="1537"/>
                </a:lnTo>
                <a:lnTo>
                  <a:pt x="513" y="1527"/>
                </a:lnTo>
                <a:lnTo>
                  <a:pt x="513" y="1527"/>
                </a:lnTo>
                <a:lnTo>
                  <a:pt x="535" y="1504"/>
                </a:lnTo>
                <a:lnTo>
                  <a:pt x="555" y="1484"/>
                </a:lnTo>
                <a:lnTo>
                  <a:pt x="572" y="1468"/>
                </a:lnTo>
                <a:lnTo>
                  <a:pt x="572" y="1468"/>
                </a:lnTo>
                <a:lnTo>
                  <a:pt x="580" y="1462"/>
                </a:lnTo>
                <a:lnTo>
                  <a:pt x="586" y="1455"/>
                </a:lnTo>
                <a:lnTo>
                  <a:pt x="597" y="1440"/>
                </a:lnTo>
                <a:lnTo>
                  <a:pt x="604" y="1429"/>
                </a:lnTo>
                <a:lnTo>
                  <a:pt x="607" y="1424"/>
                </a:lnTo>
                <a:lnTo>
                  <a:pt x="607" y="1424"/>
                </a:lnTo>
                <a:close/>
                <a:moveTo>
                  <a:pt x="582" y="1439"/>
                </a:moveTo>
                <a:lnTo>
                  <a:pt x="518" y="1498"/>
                </a:lnTo>
                <a:lnTo>
                  <a:pt x="508" y="1498"/>
                </a:lnTo>
                <a:lnTo>
                  <a:pt x="513" y="1419"/>
                </a:lnTo>
                <a:lnTo>
                  <a:pt x="543" y="1419"/>
                </a:lnTo>
                <a:lnTo>
                  <a:pt x="543" y="1429"/>
                </a:lnTo>
                <a:lnTo>
                  <a:pt x="567" y="1429"/>
                </a:lnTo>
                <a:lnTo>
                  <a:pt x="582" y="1439"/>
                </a:lnTo>
                <a:close/>
                <a:moveTo>
                  <a:pt x="543" y="1238"/>
                </a:moveTo>
                <a:lnTo>
                  <a:pt x="577" y="1297"/>
                </a:lnTo>
                <a:lnTo>
                  <a:pt x="577" y="1316"/>
                </a:lnTo>
                <a:lnTo>
                  <a:pt x="587" y="1316"/>
                </a:lnTo>
                <a:lnTo>
                  <a:pt x="587" y="1287"/>
                </a:lnTo>
                <a:lnTo>
                  <a:pt x="553" y="1223"/>
                </a:lnTo>
                <a:lnTo>
                  <a:pt x="553" y="1208"/>
                </a:lnTo>
                <a:lnTo>
                  <a:pt x="572" y="1208"/>
                </a:lnTo>
                <a:lnTo>
                  <a:pt x="572" y="1233"/>
                </a:lnTo>
                <a:lnTo>
                  <a:pt x="572" y="1233"/>
                </a:lnTo>
                <a:lnTo>
                  <a:pt x="578" y="1233"/>
                </a:lnTo>
                <a:lnTo>
                  <a:pt x="583" y="1233"/>
                </a:lnTo>
                <a:lnTo>
                  <a:pt x="587" y="1233"/>
                </a:lnTo>
                <a:lnTo>
                  <a:pt x="587" y="1233"/>
                </a:lnTo>
                <a:lnTo>
                  <a:pt x="588" y="1234"/>
                </a:lnTo>
                <a:lnTo>
                  <a:pt x="590" y="1239"/>
                </a:lnTo>
                <a:lnTo>
                  <a:pt x="592" y="1252"/>
                </a:lnTo>
                <a:lnTo>
                  <a:pt x="593" y="1271"/>
                </a:lnTo>
                <a:lnTo>
                  <a:pt x="597" y="1292"/>
                </a:lnTo>
                <a:lnTo>
                  <a:pt x="597" y="1292"/>
                </a:lnTo>
                <a:lnTo>
                  <a:pt x="599" y="1315"/>
                </a:lnTo>
                <a:lnTo>
                  <a:pt x="602" y="1341"/>
                </a:lnTo>
                <a:lnTo>
                  <a:pt x="602" y="1370"/>
                </a:lnTo>
                <a:lnTo>
                  <a:pt x="592" y="1370"/>
                </a:lnTo>
                <a:lnTo>
                  <a:pt x="562" y="1316"/>
                </a:lnTo>
                <a:lnTo>
                  <a:pt x="543" y="1306"/>
                </a:lnTo>
                <a:lnTo>
                  <a:pt x="474" y="1287"/>
                </a:lnTo>
                <a:lnTo>
                  <a:pt x="474" y="1287"/>
                </a:lnTo>
                <a:lnTo>
                  <a:pt x="491" y="1277"/>
                </a:lnTo>
                <a:lnTo>
                  <a:pt x="505" y="1267"/>
                </a:lnTo>
                <a:lnTo>
                  <a:pt x="518" y="1257"/>
                </a:lnTo>
                <a:lnTo>
                  <a:pt x="518" y="1257"/>
                </a:lnTo>
                <a:lnTo>
                  <a:pt x="537" y="1243"/>
                </a:lnTo>
                <a:lnTo>
                  <a:pt x="543" y="1238"/>
                </a:lnTo>
                <a:lnTo>
                  <a:pt x="543" y="12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27E4C17D-33A7-4D67-A4EE-70EB8C648A7A}"/>
              </a:ext>
            </a:extLst>
          </p:cNvPr>
          <p:cNvSpPr>
            <a:spLocks noEditPoints="1"/>
          </p:cNvSpPr>
          <p:nvPr/>
        </p:nvSpPr>
        <p:spPr bwMode="auto">
          <a:xfrm>
            <a:off x="4597145" y="2784545"/>
            <a:ext cx="590408" cy="1664971"/>
          </a:xfrm>
          <a:custGeom>
            <a:avLst/>
            <a:gdLst>
              <a:gd name="T0" fmla="*/ 18 w 589"/>
              <a:gd name="T1" fmla="*/ 668 h 1661"/>
              <a:gd name="T2" fmla="*/ 47 w 589"/>
              <a:gd name="T3" fmla="*/ 678 h 1661"/>
              <a:gd name="T4" fmla="*/ 71 w 589"/>
              <a:gd name="T5" fmla="*/ 674 h 1661"/>
              <a:gd name="T6" fmla="*/ 147 w 589"/>
              <a:gd name="T7" fmla="*/ 688 h 1661"/>
              <a:gd name="T8" fmla="*/ 71 w 589"/>
              <a:gd name="T9" fmla="*/ 720 h 1661"/>
              <a:gd name="T10" fmla="*/ 125 w 589"/>
              <a:gd name="T11" fmla="*/ 722 h 1661"/>
              <a:gd name="T12" fmla="*/ 74 w 589"/>
              <a:gd name="T13" fmla="*/ 878 h 1661"/>
              <a:gd name="T14" fmla="*/ 90 w 589"/>
              <a:gd name="T15" fmla="*/ 917 h 1661"/>
              <a:gd name="T16" fmla="*/ 107 w 589"/>
              <a:gd name="T17" fmla="*/ 992 h 1661"/>
              <a:gd name="T18" fmla="*/ 173 w 589"/>
              <a:gd name="T19" fmla="*/ 946 h 1661"/>
              <a:gd name="T20" fmla="*/ 153 w 589"/>
              <a:gd name="T21" fmla="*/ 1476 h 1661"/>
              <a:gd name="T22" fmla="*/ 185 w 589"/>
              <a:gd name="T23" fmla="*/ 1548 h 1661"/>
              <a:gd name="T24" fmla="*/ 217 w 589"/>
              <a:gd name="T25" fmla="*/ 1478 h 1661"/>
              <a:gd name="T26" fmla="*/ 239 w 589"/>
              <a:gd name="T27" fmla="*/ 1593 h 1661"/>
              <a:gd name="T28" fmla="*/ 271 w 589"/>
              <a:gd name="T29" fmla="*/ 1660 h 1661"/>
              <a:gd name="T30" fmla="*/ 308 w 589"/>
              <a:gd name="T31" fmla="*/ 1547 h 1661"/>
              <a:gd name="T32" fmla="*/ 334 w 589"/>
              <a:gd name="T33" fmla="*/ 1389 h 1661"/>
              <a:gd name="T34" fmla="*/ 341 w 589"/>
              <a:gd name="T35" fmla="*/ 1448 h 1661"/>
              <a:gd name="T36" fmla="*/ 399 w 589"/>
              <a:gd name="T37" fmla="*/ 1502 h 1661"/>
              <a:gd name="T38" fmla="*/ 442 w 589"/>
              <a:gd name="T39" fmla="*/ 1465 h 1661"/>
              <a:gd name="T40" fmla="*/ 416 w 589"/>
              <a:gd name="T41" fmla="*/ 1356 h 1661"/>
              <a:gd name="T42" fmla="*/ 458 w 589"/>
              <a:gd name="T43" fmla="*/ 1086 h 1661"/>
              <a:gd name="T44" fmla="*/ 442 w 589"/>
              <a:gd name="T45" fmla="*/ 772 h 1661"/>
              <a:gd name="T46" fmla="*/ 462 w 589"/>
              <a:gd name="T47" fmla="*/ 720 h 1661"/>
              <a:gd name="T48" fmla="*/ 496 w 589"/>
              <a:gd name="T49" fmla="*/ 738 h 1661"/>
              <a:gd name="T50" fmla="*/ 487 w 589"/>
              <a:gd name="T51" fmla="*/ 706 h 1661"/>
              <a:gd name="T52" fmla="*/ 462 w 589"/>
              <a:gd name="T53" fmla="*/ 688 h 1661"/>
              <a:gd name="T54" fmla="*/ 529 w 589"/>
              <a:gd name="T55" fmla="*/ 688 h 1661"/>
              <a:gd name="T56" fmla="*/ 586 w 589"/>
              <a:gd name="T57" fmla="*/ 678 h 1661"/>
              <a:gd name="T58" fmla="*/ 561 w 589"/>
              <a:gd name="T59" fmla="*/ 651 h 1661"/>
              <a:gd name="T60" fmla="*/ 538 w 589"/>
              <a:gd name="T61" fmla="*/ 496 h 1661"/>
              <a:gd name="T62" fmla="*/ 524 w 589"/>
              <a:gd name="T63" fmla="*/ 395 h 1661"/>
              <a:gd name="T64" fmla="*/ 492 w 589"/>
              <a:gd name="T65" fmla="*/ 300 h 1661"/>
              <a:gd name="T66" fmla="*/ 431 w 589"/>
              <a:gd name="T67" fmla="*/ 253 h 1661"/>
              <a:gd name="T68" fmla="*/ 347 w 589"/>
              <a:gd name="T69" fmla="*/ 238 h 1661"/>
              <a:gd name="T70" fmla="*/ 383 w 589"/>
              <a:gd name="T71" fmla="*/ 168 h 1661"/>
              <a:gd name="T72" fmla="*/ 383 w 589"/>
              <a:gd name="T73" fmla="*/ 123 h 1661"/>
              <a:gd name="T74" fmla="*/ 374 w 589"/>
              <a:gd name="T75" fmla="*/ 47 h 1661"/>
              <a:gd name="T76" fmla="*/ 345 w 589"/>
              <a:gd name="T77" fmla="*/ 16 h 1661"/>
              <a:gd name="T78" fmla="*/ 297 w 589"/>
              <a:gd name="T79" fmla="*/ 0 h 1661"/>
              <a:gd name="T80" fmla="*/ 244 w 589"/>
              <a:gd name="T81" fmla="*/ 12 h 1661"/>
              <a:gd name="T82" fmla="*/ 220 w 589"/>
              <a:gd name="T83" fmla="*/ 45 h 1661"/>
              <a:gd name="T84" fmla="*/ 212 w 589"/>
              <a:gd name="T85" fmla="*/ 108 h 1661"/>
              <a:gd name="T86" fmla="*/ 201 w 589"/>
              <a:gd name="T87" fmla="*/ 125 h 1661"/>
              <a:gd name="T88" fmla="*/ 182 w 589"/>
              <a:gd name="T89" fmla="*/ 201 h 1661"/>
              <a:gd name="T90" fmla="*/ 103 w 589"/>
              <a:gd name="T91" fmla="*/ 214 h 1661"/>
              <a:gd name="T92" fmla="*/ 31 w 589"/>
              <a:gd name="T93" fmla="*/ 306 h 1661"/>
              <a:gd name="T94" fmla="*/ 23 w 589"/>
              <a:gd name="T95" fmla="*/ 388 h 1661"/>
              <a:gd name="T96" fmla="*/ 34 w 589"/>
              <a:gd name="T97" fmla="*/ 596 h 1661"/>
              <a:gd name="T98" fmla="*/ 21 w 589"/>
              <a:gd name="T99" fmla="*/ 631 h 1661"/>
              <a:gd name="T100" fmla="*/ 1 w 589"/>
              <a:gd name="T101" fmla="*/ 659 h 1661"/>
              <a:gd name="T102" fmla="*/ 355 w 589"/>
              <a:gd name="T103" fmla="*/ 1018 h 1661"/>
              <a:gd name="T104" fmla="*/ 335 w 589"/>
              <a:gd name="T105" fmla="*/ 965 h 1661"/>
              <a:gd name="T106" fmla="*/ 448 w 589"/>
              <a:gd name="T107" fmla="*/ 445 h 1661"/>
              <a:gd name="T108" fmla="*/ 491 w 589"/>
              <a:gd name="T109" fmla="*/ 549 h 1661"/>
              <a:gd name="T110" fmla="*/ 480 w 589"/>
              <a:gd name="T111" fmla="*/ 637 h 1661"/>
              <a:gd name="T112" fmla="*/ 458 w 589"/>
              <a:gd name="T113" fmla="*/ 666 h 1661"/>
              <a:gd name="T114" fmla="*/ 405 w 589"/>
              <a:gd name="T115" fmla="*/ 589 h 1661"/>
              <a:gd name="T116" fmla="*/ 416 w 589"/>
              <a:gd name="T117" fmla="*/ 567 h 1661"/>
              <a:gd name="T118" fmla="*/ 377 w 589"/>
              <a:gd name="T119" fmla="*/ 512 h 1661"/>
              <a:gd name="T120" fmla="*/ 419 w 589"/>
              <a:gd name="T121" fmla="*/ 449 h 1661"/>
              <a:gd name="T122" fmla="*/ 110 w 589"/>
              <a:gd name="T123" fmla="*/ 542 h 1661"/>
              <a:gd name="T124" fmla="*/ 91 w 589"/>
              <a:gd name="T125" fmla="*/ 544 h 1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9" h="1661">
                <a:moveTo>
                  <a:pt x="6" y="670"/>
                </a:moveTo>
                <a:lnTo>
                  <a:pt x="6" y="670"/>
                </a:lnTo>
                <a:lnTo>
                  <a:pt x="9" y="670"/>
                </a:lnTo>
                <a:lnTo>
                  <a:pt x="12" y="669"/>
                </a:lnTo>
                <a:lnTo>
                  <a:pt x="18" y="667"/>
                </a:lnTo>
                <a:lnTo>
                  <a:pt x="18" y="667"/>
                </a:lnTo>
                <a:lnTo>
                  <a:pt x="21" y="666"/>
                </a:lnTo>
                <a:lnTo>
                  <a:pt x="18" y="667"/>
                </a:lnTo>
                <a:lnTo>
                  <a:pt x="18" y="667"/>
                </a:lnTo>
                <a:lnTo>
                  <a:pt x="18" y="668"/>
                </a:lnTo>
                <a:lnTo>
                  <a:pt x="18" y="668"/>
                </a:lnTo>
                <a:lnTo>
                  <a:pt x="21" y="669"/>
                </a:lnTo>
                <a:lnTo>
                  <a:pt x="26" y="670"/>
                </a:lnTo>
                <a:lnTo>
                  <a:pt x="26" y="670"/>
                </a:lnTo>
                <a:lnTo>
                  <a:pt x="39" y="673"/>
                </a:lnTo>
                <a:lnTo>
                  <a:pt x="43" y="674"/>
                </a:lnTo>
                <a:lnTo>
                  <a:pt x="43" y="674"/>
                </a:lnTo>
                <a:lnTo>
                  <a:pt x="44" y="674"/>
                </a:lnTo>
                <a:lnTo>
                  <a:pt x="44" y="675"/>
                </a:lnTo>
                <a:lnTo>
                  <a:pt x="47" y="678"/>
                </a:lnTo>
                <a:lnTo>
                  <a:pt x="52" y="679"/>
                </a:lnTo>
                <a:lnTo>
                  <a:pt x="52" y="679"/>
                </a:lnTo>
                <a:lnTo>
                  <a:pt x="61" y="682"/>
                </a:lnTo>
                <a:lnTo>
                  <a:pt x="64" y="682"/>
                </a:lnTo>
                <a:lnTo>
                  <a:pt x="66" y="679"/>
                </a:lnTo>
                <a:lnTo>
                  <a:pt x="66" y="679"/>
                </a:lnTo>
                <a:lnTo>
                  <a:pt x="67" y="677"/>
                </a:lnTo>
                <a:lnTo>
                  <a:pt x="67" y="674"/>
                </a:lnTo>
                <a:lnTo>
                  <a:pt x="69" y="673"/>
                </a:lnTo>
                <a:lnTo>
                  <a:pt x="71" y="674"/>
                </a:lnTo>
                <a:lnTo>
                  <a:pt x="71" y="674"/>
                </a:lnTo>
                <a:lnTo>
                  <a:pt x="77" y="677"/>
                </a:lnTo>
                <a:lnTo>
                  <a:pt x="80" y="677"/>
                </a:lnTo>
                <a:lnTo>
                  <a:pt x="80" y="677"/>
                </a:lnTo>
                <a:lnTo>
                  <a:pt x="85" y="679"/>
                </a:lnTo>
                <a:lnTo>
                  <a:pt x="88" y="682"/>
                </a:lnTo>
                <a:lnTo>
                  <a:pt x="94" y="683"/>
                </a:lnTo>
                <a:lnTo>
                  <a:pt x="94" y="683"/>
                </a:lnTo>
                <a:lnTo>
                  <a:pt x="147" y="688"/>
                </a:lnTo>
                <a:lnTo>
                  <a:pt x="147" y="688"/>
                </a:lnTo>
                <a:lnTo>
                  <a:pt x="128" y="690"/>
                </a:lnTo>
                <a:lnTo>
                  <a:pt x="112" y="693"/>
                </a:lnTo>
                <a:lnTo>
                  <a:pt x="104" y="694"/>
                </a:lnTo>
                <a:lnTo>
                  <a:pt x="99" y="696"/>
                </a:lnTo>
                <a:lnTo>
                  <a:pt x="99" y="696"/>
                </a:lnTo>
                <a:lnTo>
                  <a:pt x="82" y="706"/>
                </a:lnTo>
                <a:lnTo>
                  <a:pt x="75" y="712"/>
                </a:lnTo>
                <a:lnTo>
                  <a:pt x="72" y="716"/>
                </a:lnTo>
                <a:lnTo>
                  <a:pt x="71" y="720"/>
                </a:lnTo>
                <a:lnTo>
                  <a:pt x="71" y="720"/>
                </a:lnTo>
                <a:lnTo>
                  <a:pt x="70" y="729"/>
                </a:lnTo>
                <a:lnTo>
                  <a:pt x="70" y="731"/>
                </a:lnTo>
                <a:lnTo>
                  <a:pt x="70" y="731"/>
                </a:lnTo>
                <a:lnTo>
                  <a:pt x="74" y="731"/>
                </a:lnTo>
                <a:lnTo>
                  <a:pt x="74" y="731"/>
                </a:lnTo>
                <a:lnTo>
                  <a:pt x="97" y="725"/>
                </a:lnTo>
                <a:lnTo>
                  <a:pt x="97" y="725"/>
                </a:lnTo>
                <a:lnTo>
                  <a:pt x="107" y="723"/>
                </a:lnTo>
                <a:lnTo>
                  <a:pt x="115" y="722"/>
                </a:lnTo>
                <a:lnTo>
                  <a:pt x="125" y="722"/>
                </a:lnTo>
                <a:lnTo>
                  <a:pt x="114" y="739"/>
                </a:lnTo>
                <a:lnTo>
                  <a:pt x="114" y="739"/>
                </a:lnTo>
                <a:lnTo>
                  <a:pt x="99" y="777"/>
                </a:lnTo>
                <a:lnTo>
                  <a:pt x="87" y="812"/>
                </a:lnTo>
                <a:lnTo>
                  <a:pt x="83" y="828"/>
                </a:lnTo>
                <a:lnTo>
                  <a:pt x="80" y="841"/>
                </a:lnTo>
                <a:lnTo>
                  <a:pt x="80" y="841"/>
                </a:lnTo>
                <a:lnTo>
                  <a:pt x="76" y="861"/>
                </a:lnTo>
                <a:lnTo>
                  <a:pt x="74" y="873"/>
                </a:lnTo>
                <a:lnTo>
                  <a:pt x="74" y="878"/>
                </a:lnTo>
                <a:lnTo>
                  <a:pt x="75" y="880"/>
                </a:lnTo>
                <a:lnTo>
                  <a:pt x="76" y="884"/>
                </a:lnTo>
                <a:lnTo>
                  <a:pt x="80" y="885"/>
                </a:lnTo>
                <a:lnTo>
                  <a:pt x="80" y="885"/>
                </a:lnTo>
                <a:lnTo>
                  <a:pt x="86" y="890"/>
                </a:lnTo>
                <a:lnTo>
                  <a:pt x="90" y="894"/>
                </a:lnTo>
                <a:lnTo>
                  <a:pt x="91" y="898"/>
                </a:lnTo>
                <a:lnTo>
                  <a:pt x="91" y="906"/>
                </a:lnTo>
                <a:lnTo>
                  <a:pt x="91" y="906"/>
                </a:lnTo>
                <a:lnTo>
                  <a:pt x="90" y="917"/>
                </a:lnTo>
                <a:lnTo>
                  <a:pt x="88" y="930"/>
                </a:lnTo>
                <a:lnTo>
                  <a:pt x="88" y="944"/>
                </a:lnTo>
                <a:lnTo>
                  <a:pt x="88" y="959"/>
                </a:lnTo>
                <a:lnTo>
                  <a:pt x="91" y="973"/>
                </a:lnTo>
                <a:lnTo>
                  <a:pt x="93" y="979"/>
                </a:lnTo>
                <a:lnTo>
                  <a:pt x="96" y="984"/>
                </a:lnTo>
                <a:lnTo>
                  <a:pt x="98" y="987"/>
                </a:lnTo>
                <a:lnTo>
                  <a:pt x="103" y="991"/>
                </a:lnTo>
                <a:lnTo>
                  <a:pt x="103" y="991"/>
                </a:lnTo>
                <a:lnTo>
                  <a:pt x="107" y="992"/>
                </a:lnTo>
                <a:lnTo>
                  <a:pt x="112" y="991"/>
                </a:lnTo>
                <a:lnTo>
                  <a:pt x="117" y="990"/>
                </a:lnTo>
                <a:lnTo>
                  <a:pt x="121" y="987"/>
                </a:lnTo>
                <a:lnTo>
                  <a:pt x="131" y="981"/>
                </a:lnTo>
                <a:lnTo>
                  <a:pt x="141" y="971"/>
                </a:lnTo>
                <a:lnTo>
                  <a:pt x="150" y="963"/>
                </a:lnTo>
                <a:lnTo>
                  <a:pt x="156" y="954"/>
                </a:lnTo>
                <a:lnTo>
                  <a:pt x="162" y="946"/>
                </a:lnTo>
                <a:lnTo>
                  <a:pt x="173" y="946"/>
                </a:lnTo>
                <a:lnTo>
                  <a:pt x="173" y="946"/>
                </a:lnTo>
                <a:lnTo>
                  <a:pt x="161" y="1050"/>
                </a:lnTo>
                <a:lnTo>
                  <a:pt x="152" y="1131"/>
                </a:lnTo>
                <a:lnTo>
                  <a:pt x="149" y="1164"/>
                </a:lnTo>
                <a:lnTo>
                  <a:pt x="147" y="1189"/>
                </a:lnTo>
                <a:lnTo>
                  <a:pt x="147" y="1189"/>
                </a:lnTo>
                <a:lnTo>
                  <a:pt x="147" y="1257"/>
                </a:lnTo>
                <a:lnTo>
                  <a:pt x="146" y="1310"/>
                </a:lnTo>
                <a:lnTo>
                  <a:pt x="147" y="1368"/>
                </a:lnTo>
                <a:lnTo>
                  <a:pt x="150" y="1424"/>
                </a:lnTo>
                <a:lnTo>
                  <a:pt x="153" y="1476"/>
                </a:lnTo>
                <a:lnTo>
                  <a:pt x="156" y="1497"/>
                </a:lnTo>
                <a:lnTo>
                  <a:pt x="160" y="1514"/>
                </a:lnTo>
                <a:lnTo>
                  <a:pt x="163" y="1528"/>
                </a:lnTo>
                <a:lnTo>
                  <a:pt x="166" y="1533"/>
                </a:lnTo>
                <a:lnTo>
                  <a:pt x="168" y="1536"/>
                </a:lnTo>
                <a:lnTo>
                  <a:pt x="168" y="1536"/>
                </a:lnTo>
                <a:lnTo>
                  <a:pt x="172" y="1541"/>
                </a:lnTo>
                <a:lnTo>
                  <a:pt x="177" y="1545"/>
                </a:lnTo>
                <a:lnTo>
                  <a:pt x="182" y="1547"/>
                </a:lnTo>
                <a:lnTo>
                  <a:pt x="185" y="1548"/>
                </a:lnTo>
                <a:lnTo>
                  <a:pt x="190" y="1548"/>
                </a:lnTo>
                <a:lnTo>
                  <a:pt x="194" y="1547"/>
                </a:lnTo>
                <a:lnTo>
                  <a:pt x="196" y="1546"/>
                </a:lnTo>
                <a:lnTo>
                  <a:pt x="200" y="1544"/>
                </a:lnTo>
                <a:lnTo>
                  <a:pt x="206" y="1536"/>
                </a:lnTo>
                <a:lnTo>
                  <a:pt x="210" y="1528"/>
                </a:lnTo>
                <a:lnTo>
                  <a:pt x="214" y="1518"/>
                </a:lnTo>
                <a:lnTo>
                  <a:pt x="216" y="1508"/>
                </a:lnTo>
                <a:lnTo>
                  <a:pt x="216" y="1508"/>
                </a:lnTo>
                <a:lnTo>
                  <a:pt x="217" y="1478"/>
                </a:lnTo>
                <a:lnTo>
                  <a:pt x="219" y="1440"/>
                </a:lnTo>
                <a:lnTo>
                  <a:pt x="219" y="1391"/>
                </a:lnTo>
                <a:lnTo>
                  <a:pt x="227" y="1395"/>
                </a:lnTo>
                <a:lnTo>
                  <a:pt x="232" y="1386"/>
                </a:lnTo>
                <a:lnTo>
                  <a:pt x="232" y="1386"/>
                </a:lnTo>
                <a:lnTo>
                  <a:pt x="232" y="1428"/>
                </a:lnTo>
                <a:lnTo>
                  <a:pt x="233" y="1470"/>
                </a:lnTo>
                <a:lnTo>
                  <a:pt x="234" y="1520"/>
                </a:lnTo>
                <a:lnTo>
                  <a:pt x="238" y="1569"/>
                </a:lnTo>
                <a:lnTo>
                  <a:pt x="239" y="1593"/>
                </a:lnTo>
                <a:lnTo>
                  <a:pt x="242" y="1614"/>
                </a:lnTo>
                <a:lnTo>
                  <a:pt x="246" y="1632"/>
                </a:lnTo>
                <a:lnTo>
                  <a:pt x="249" y="1645"/>
                </a:lnTo>
                <a:lnTo>
                  <a:pt x="253" y="1655"/>
                </a:lnTo>
                <a:lnTo>
                  <a:pt x="255" y="1659"/>
                </a:lnTo>
                <a:lnTo>
                  <a:pt x="258" y="1660"/>
                </a:lnTo>
                <a:lnTo>
                  <a:pt x="258" y="1660"/>
                </a:lnTo>
                <a:lnTo>
                  <a:pt x="263" y="1661"/>
                </a:lnTo>
                <a:lnTo>
                  <a:pt x="268" y="1661"/>
                </a:lnTo>
                <a:lnTo>
                  <a:pt x="271" y="1660"/>
                </a:lnTo>
                <a:lnTo>
                  <a:pt x="275" y="1659"/>
                </a:lnTo>
                <a:lnTo>
                  <a:pt x="279" y="1657"/>
                </a:lnTo>
                <a:lnTo>
                  <a:pt x="281" y="1653"/>
                </a:lnTo>
                <a:lnTo>
                  <a:pt x="287" y="1644"/>
                </a:lnTo>
                <a:lnTo>
                  <a:pt x="291" y="1633"/>
                </a:lnTo>
                <a:lnTo>
                  <a:pt x="295" y="1622"/>
                </a:lnTo>
                <a:lnTo>
                  <a:pt x="301" y="1601"/>
                </a:lnTo>
                <a:lnTo>
                  <a:pt x="301" y="1601"/>
                </a:lnTo>
                <a:lnTo>
                  <a:pt x="304" y="1582"/>
                </a:lnTo>
                <a:lnTo>
                  <a:pt x="308" y="1547"/>
                </a:lnTo>
                <a:lnTo>
                  <a:pt x="316" y="1453"/>
                </a:lnTo>
                <a:lnTo>
                  <a:pt x="323" y="1324"/>
                </a:lnTo>
                <a:lnTo>
                  <a:pt x="323" y="1324"/>
                </a:lnTo>
                <a:lnTo>
                  <a:pt x="329" y="1340"/>
                </a:lnTo>
                <a:lnTo>
                  <a:pt x="333" y="1353"/>
                </a:lnTo>
                <a:lnTo>
                  <a:pt x="334" y="1361"/>
                </a:lnTo>
                <a:lnTo>
                  <a:pt x="334" y="1361"/>
                </a:lnTo>
                <a:lnTo>
                  <a:pt x="333" y="1377"/>
                </a:lnTo>
                <a:lnTo>
                  <a:pt x="333" y="1385"/>
                </a:lnTo>
                <a:lnTo>
                  <a:pt x="334" y="1389"/>
                </a:lnTo>
                <a:lnTo>
                  <a:pt x="334" y="1391"/>
                </a:lnTo>
                <a:lnTo>
                  <a:pt x="334" y="1391"/>
                </a:lnTo>
                <a:lnTo>
                  <a:pt x="340" y="1399"/>
                </a:lnTo>
                <a:lnTo>
                  <a:pt x="343" y="1402"/>
                </a:lnTo>
                <a:lnTo>
                  <a:pt x="343" y="1408"/>
                </a:lnTo>
                <a:lnTo>
                  <a:pt x="343" y="1408"/>
                </a:lnTo>
                <a:lnTo>
                  <a:pt x="341" y="1418"/>
                </a:lnTo>
                <a:lnTo>
                  <a:pt x="340" y="1429"/>
                </a:lnTo>
                <a:lnTo>
                  <a:pt x="340" y="1440"/>
                </a:lnTo>
                <a:lnTo>
                  <a:pt x="341" y="1448"/>
                </a:lnTo>
                <a:lnTo>
                  <a:pt x="343" y="1454"/>
                </a:lnTo>
                <a:lnTo>
                  <a:pt x="343" y="1454"/>
                </a:lnTo>
                <a:lnTo>
                  <a:pt x="347" y="1461"/>
                </a:lnTo>
                <a:lnTo>
                  <a:pt x="354" y="1469"/>
                </a:lnTo>
                <a:lnTo>
                  <a:pt x="362" y="1477"/>
                </a:lnTo>
                <a:lnTo>
                  <a:pt x="371" y="1485"/>
                </a:lnTo>
                <a:lnTo>
                  <a:pt x="389" y="1497"/>
                </a:lnTo>
                <a:lnTo>
                  <a:pt x="395" y="1501"/>
                </a:lnTo>
                <a:lnTo>
                  <a:pt x="399" y="1502"/>
                </a:lnTo>
                <a:lnTo>
                  <a:pt x="399" y="1502"/>
                </a:lnTo>
                <a:lnTo>
                  <a:pt x="408" y="1503"/>
                </a:lnTo>
                <a:lnTo>
                  <a:pt x="413" y="1504"/>
                </a:lnTo>
                <a:lnTo>
                  <a:pt x="417" y="1504"/>
                </a:lnTo>
                <a:lnTo>
                  <a:pt x="422" y="1503"/>
                </a:lnTo>
                <a:lnTo>
                  <a:pt x="427" y="1499"/>
                </a:lnTo>
                <a:lnTo>
                  <a:pt x="432" y="1496"/>
                </a:lnTo>
                <a:lnTo>
                  <a:pt x="436" y="1488"/>
                </a:lnTo>
                <a:lnTo>
                  <a:pt x="436" y="1488"/>
                </a:lnTo>
                <a:lnTo>
                  <a:pt x="440" y="1477"/>
                </a:lnTo>
                <a:lnTo>
                  <a:pt x="442" y="1465"/>
                </a:lnTo>
                <a:lnTo>
                  <a:pt x="443" y="1451"/>
                </a:lnTo>
                <a:lnTo>
                  <a:pt x="443" y="1437"/>
                </a:lnTo>
                <a:lnTo>
                  <a:pt x="442" y="1422"/>
                </a:lnTo>
                <a:lnTo>
                  <a:pt x="441" y="1410"/>
                </a:lnTo>
                <a:lnTo>
                  <a:pt x="440" y="1400"/>
                </a:lnTo>
                <a:lnTo>
                  <a:pt x="436" y="1395"/>
                </a:lnTo>
                <a:lnTo>
                  <a:pt x="436" y="1395"/>
                </a:lnTo>
                <a:lnTo>
                  <a:pt x="430" y="1384"/>
                </a:lnTo>
                <a:lnTo>
                  <a:pt x="424" y="1372"/>
                </a:lnTo>
                <a:lnTo>
                  <a:pt x="416" y="1356"/>
                </a:lnTo>
                <a:lnTo>
                  <a:pt x="414" y="1347"/>
                </a:lnTo>
                <a:lnTo>
                  <a:pt x="414" y="1347"/>
                </a:lnTo>
                <a:lnTo>
                  <a:pt x="420" y="1300"/>
                </a:lnTo>
                <a:lnTo>
                  <a:pt x="427" y="1237"/>
                </a:lnTo>
                <a:lnTo>
                  <a:pt x="427" y="1237"/>
                </a:lnTo>
                <a:lnTo>
                  <a:pt x="432" y="1208"/>
                </a:lnTo>
                <a:lnTo>
                  <a:pt x="441" y="1169"/>
                </a:lnTo>
                <a:lnTo>
                  <a:pt x="455" y="1098"/>
                </a:lnTo>
                <a:lnTo>
                  <a:pt x="455" y="1098"/>
                </a:lnTo>
                <a:lnTo>
                  <a:pt x="458" y="1086"/>
                </a:lnTo>
                <a:lnTo>
                  <a:pt x="458" y="1070"/>
                </a:lnTo>
                <a:lnTo>
                  <a:pt x="455" y="1034"/>
                </a:lnTo>
                <a:lnTo>
                  <a:pt x="453" y="1004"/>
                </a:lnTo>
                <a:lnTo>
                  <a:pt x="451" y="991"/>
                </a:lnTo>
                <a:lnTo>
                  <a:pt x="451" y="991"/>
                </a:lnTo>
                <a:lnTo>
                  <a:pt x="448" y="964"/>
                </a:lnTo>
                <a:lnTo>
                  <a:pt x="448" y="939"/>
                </a:lnTo>
                <a:lnTo>
                  <a:pt x="453" y="935"/>
                </a:lnTo>
                <a:lnTo>
                  <a:pt x="453" y="935"/>
                </a:lnTo>
                <a:lnTo>
                  <a:pt x="442" y="772"/>
                </a:lnTo>
                <a:lnTo>
                  <a:pt x="442" y="772"/>
                </a:lnTo>
                <a:lnTo>
                  <a:pt x="441" y="755"/>
                </a:lnTo>
                <a:lnTo>
                  <a:pt x="438" y="742"/>
                </a:lnTo>
                <a:lnTo>
                  <a:pt x="436" y="731"/>
                </a:lnTo>
                <a:lnTo>
                  <a:pt x="436" y="731"/>
                </a:lnTo>
                <a:lnTo>
                  <a:pt x="446" y="723"/>
                </a:lnTo>
                <a:lnTo>
                  <a:pt x="454" y="720"/>
                </a:lnTo>
                <a:lnTo>
                  <a:pt x="458" y="718"/>
                </a:lnTo>
                <a:lnTo>
                  <a:pt x="462" y="720"/>
                </a:lnTo>
                <a:lnTo>
                  <a:pt x="462" y="720"/>
                </a:lnTo>
                <a:lnTo>
                  <a:pt x="468" y="720"/>
                </a:lnTo>
                <a:lnTo>
                  <a:pt x="473" y="720"/>
                </a:lnTo>
                <a:lnTo>
                  <a:pt x="476" y="720"/>
                </a:lnTo>
                <a:lnTo>
                  <a:pt x="478" y="721"/>
                </a:lnTo>
                <a:lnTo>
                  <a:pt x="479" y="722"/>
                </a:lnTo>
                <a:lnTo>
                  <a:pt x="479" y="722"/>
                </a:lnTo>
                <a:lnTo>
                  <a:pt x="483" y="727"/>
                </a:lnTo>
                <a:lnTo>
                  <a:pt x="489" y="734"/>
                </a:lnTo>
                <a:lnTo>
                  <a:pt x="492" y="737"/>
                </a:lnTo>
                <a:lnTo>
                  <a:pt x="496" y="738"/>
                </a:lnTo>
                <a:lnTo>
                  <a:pt x="498" y="738"/>
                </a:lnTo>
                <a:lnTo>
                  <a:pt x="501" y="736"/>
                </a:lnTo>
                <a:lnTo>
                  <a:pt x="501" y="736"/>
                </a:lnTo>
                <a:lnTo>
                  <a:pt x="505" y="731"/>
                </a:lnTo>
                <a:lnTo>
                  <a:pt x="506" y="726"/>
                </a:lnTo>
                <a:lnTo>
                  <a:pt x="503" y="721"/>
                </a:lnTo>
                <a:lnTo>
                  <a:pt x="498" y="716"/>
                </a:lnTo>
                <a:lnTo>
                  <a:pt x="498" y="716"/>
                </a:lnTo>
                <a:lnTo>
                  <a:pt x="491" y="709"/>
                </a:lnTo>
                <a:lnTo>
                  <a:pt x="487" y="706"/>
                </a:lnTo>
                <a:lnTo>
                  <a:pt x="481" y="702"/>
                </a:lnTo>
                <a:lnTo>
                  <a:pt x="481" y="702"/>
                </a:lnTo>
                <a:lnTo>
                  <a:pt x="476" y="700"/>
                </a:lnTo>
                <a:lnTo>
                  <a:pt x="470" y="700"/>
                </a:lnTo>
                <a:lnTo>
                  <a:pt x="454" y="700"/>
                </a:lnTo>
                <a:lnTo>
                  <a:pt x="436" y="702"/>
                </a:lnTo>
                <a:lnTo>
                  <a:pt x="442" y="691"/>
                </a:lnTo>
                <a:lnTo>
                  <a:pt x="453" y="688"/>
                </a:lnTo>
                <a:lnTo>
                  <a:pt x="453" y="688"/>
                </a:lnTo>
                <a:lnTo>
                  <a:pt x="462" y="688"/>
                </a:lnTo>
                <a:lnTo>
                  <a:pt x="469" y="688"/>
                </a:lnTo>
                <a:lnTo>
                  <a:pt x="479" y="688"/>
                </a:lnTo>
                <a:lnTo>
                  <a:pt x="479" y="688"/>
                </a:lnTo>
                <a:lnTo>
                  <a:pt x="487" y="689"/>
                </a:lnTo>
                <a:lnTo>
                  <a:pt x="492" y="689"/>
                </a:lnTo>
                <a:lnTo>
                  <a:pt x="496" y="688"/>
                </a:lnTo>
                <a:lnTo>
                  <a:pt x="498" y="688"/>
                </a:lnTo>
                <a:lnTo>
                  <a:pt x="498" y="688"/>
                </a:lnTo>
                <a:lnTo>
                  <a:pt x="514" y="689"/>
                </a:lnTo>
                <a:lnTo>
                  <a:pt x="529" y="688"/>
                </a:lnTo>
                <a:lnTo>
                  <a:pt x="529" y="688"/>
                </a:lnTo>
                <a:lnTo>
                  <a:pt x="538" y="688"/>
                </a:lnTo>
                <a:lnTo>
                  <a:pt x="543" y="686"/>
                </a:lnTo>
                <a:lnTo>
                  <a:pt x="546" y="685"/>
                </a:lnTo>
                <a:lnTo>
                  <a:pt x="546" y="685"/>
                </a:lnTo>
                <a:lnTo>
                  <a:pt x="551" y="682"/>
                </a:lnTo>
                <a:lnTo>
                  <a:pt x="552" y="679"/>
                </a:lnTo>
                <a:lnTo>
                  <a:pt x="583" y="683"/>
                </a:lnTo>
                <a:lnTo>
                  <a:pt x="583" y="683"/>
                </a:lnTo>
                <a:lnTo>
                  <a:pt x="586" y="678"/>
                </a:lnTo>
                <a:lnTo>
                  <a:pt x="588" y="674"/>
                </a:lnTo>
                <a:lnTo>
                  <a:pt x="589" y="668"/>
                </a:lnTo>
                <a:lnTo>
                  <a:pt x="589" y="668"/>
                </a:lnTo>
                <a:lnTo>
                  <a:pt x="589" y="662"/>
                </a:lnTo>
                <a:lnTo>
                  <a:pt x="588" y="657"/>
                </a:lnTo>
                <a:lnTo>
                  <a:pt x="586" y="653"/>
                </a:lnTo>
                <a:lnTo>
                  <a:pt x="583" y="651"/>
                </a:lnTo>
                <a:lnTo>
                  <a:pt x="572" y="651"/>
                </a:lnTo>
                <a:lnTo>
                  <a:pt x="572" y="651"/>
                </a:lnTo>
                <a:lnTo>
                  <a:pt x="561" y="651"/>
                </a:lnTo>
                <a:lnTo>
                  <a:pt x="555" y="650"/>
                </a:lnTo>
                <a:lnTo>
                  <a:pt x="554" y="650"/>
                </a:lnTo>
                <a:lnTo>
                  <a:pt x="552" y="648"/>
                </a:lnTo>
                <a:lnTo>
                  <a:pt x="552" y="648"/>
                </a:lnTo>
                <a:lnTo>
                  <a:pt x="544" y="634"/>
                </a:lnTo>
                <a:lnTo>
                  <a:pt x="535" y="620"/>
                </a:lnTo>
                <a:lnTo>
                  <a:pt x="535" y="620"/>
                </a:lnTo>
                <a:lnTo>
                  <a:pt x="538" y="507"/>
                </a:lnTo>
                <a:lnTo>
                  <a:pt x="538" y="507"/>
                </a:lnTo>
                <a:lnTo>
                  <a:pt x="538" y="496"/>
                </a:lnTo>
                <a:lnTo>
                  <a:pt x="535" y="483"/>
                </a:lnTo>
                <a:lnTo>
                  <a:pt x="530" y="451"/>
                </a:lnTo>
                <a:lnTo>
                  <a:pt x="521" y="411"/>
                </a:lnTo>
                <a:lnTo>
                  <a:pt x="521" y="411"/>
                </a:lnTo>
                <a:lnTo>
                  <a:pt x="522" y="411"/>
                </a:lnTo>
                <a:lnTo>
                  <a:pt x="522" y="411"/>
                </a:lnTo>
                <a:lnTo>
                  <a:pt x="523" y="409"/>
                </a:lnTo>
                <a:lnTo>
                  <a:pt x="524" y="403"/>
                </a:lnTo>
                <a:lnTo>
                  <a:pt x="524" y="403"/>
                </a:lnTo>
                <a:lnTo>
                  <a:pt x="524" y="395"/>
                </a:lnTo>
                <a:lnTo>
                  <a:pt x="523" y="391"/>
                </a:lnTo>
                <a:lnTo>
                  <a:pt x="518" y="377"/>
                </a:lnTo>
                <a:lnTo>
                  <a:pt x="518" y="377"/>
                </a:lnTo>
                <a:lnTo>
                  <a:pt x="510" y="344"/>
                </a:lnTo>
                <a:lnTo>
                  <a:pt x="503" y="324"/>
                </a:lnTo>
                <a:lnTo>
                  <a:pt x="500" y="316"/>
                </a:lnTo>
                <a:lnTo>
                  <a:pt x="496" y="309"/>
                </a:lnTo>
                <a:lnTo>
                  <a:pt x="496" y="309"/>
                </a:lnTo>
                <a:lnTo>
                  <a:pt x="492" y="305"/>
                </a:lnTo>
                <a:lnTo>
                  <a:pt x="492" y="300"/>
                </a:lnTo>
                <a:lnTo>
                  <a:pt x="492" y="294"/>
                </a:lnTo>
                <a:lnTo>
                  <a:pt x="491" y="291"/>
                </a:lnTo>
                <a:lnTo>
                  <a:pt x="490" y="286"/>
                </a:lnTo>
                <a:lnTo>
                  <a:pt x="485" y="281"/>
                </a:lnTo>
                <a:lnTo>
                  <a:pt x="479" y="275"/>
                </a:lnTo>
                <a:lnTo>
                  <a:pt x="479" y="275"/>
                </a:lnTo>
                <a:lnTo>
                  <a:pt x="463" y="263"/>
                </a:lnTo>
                <a:lnTo>
                  <a:pt x="451" y="257"/>
                </a:lnTo>
                <a:lnTo>
                  <a:pt x="440" y="253"/>
                </a:lnTo>
                <a:lnTo>
                  <a:pt x="431" y="253"/>
                </a:lnTo>
                <a:lnTo>
                  <a:pt x="431" y="253"/>
                </a:lnTo>
                <a:lnTo>
                  <a:pt x="417" y="253"/>
                </a:lnTo>
                <a:lnTo>
                  <a:pt x="397" y="252"/>
                </a:lnTo>
                <a:lnTo>
                  <a:pt x="368" y="249"/>
                </a:lnTo>
                <a:lnTo>
                  <a:pt x="368" y="249"/>
                </a:lnTo>
                <a:lnTo>
                  <a:pt x="357" y="248"/>
                </a:lnTo>
                <a:lnTo>
                  <a:pt x="349" y="247"/>
                </a:lnTo>
                <a:lnTo>
                  <a:pt x="349" y="247"/>
                </a:lnTo>
                <a:lnTo>
                  <a:pt x="347" y="243"/>
                </a:lnTo>
                <a:lnTo>
                  <a:pt x="347" y="238"/>
                </a:lnTo>
                <a:lnTo>
                  <a:pt x="349" y="233"/>
                </a:lnTo>
                <a:lnTo>
                  <a:pt x="349" y="233"/>
                </a:lnTo>
                <a:lnTo>
                  <a:pt x="351" y="226"/>
                </a:lnTo>
                <a:lnTo>
                  <a:pt x="357" y="216"/>
                </a:lnTo>
                <a:lnTo>
                  <a:pt x="357" y="216"/>
                </a:lnTo>
                <a:lnTo>
                  <a:pt x="371" y="194"/>
                </a:lnTo>
                <a:lnTo>
                  <a:pt x="378" y="182"/>
                </a:lnTo>
                <a:lnTo>
                  <a:pt x="381" y="174"/>
                </a:lnTo>
                <a:lnTo>
                  <a:pt x="383" y="168"/>
                </a:lnTo>
                <a:lnTo>
                  <a:pt x="383" y="168"/>
                </a:lnTo>
                <a:lnTo>
                  <a:pt x="389" y="141"/>
                </a:lnTo>
                <a:lnTo>
                  <a:pt x="390" y="130"/>
                </a:lnTo>
                <a:lnTo>
                  <a:pt x="389" y="128"/>
                </a:lnTo>
                <a:lnTo>
                  <a:pt x="388" y="125"/>
                </a:lnTo>
                <a:lnTo>
                  <a:pt x="388" y="125"/>
                </a:lnTo>
                <a:lnTo>
                  <a:pt x="384" y="123"/>
                </a:lnTo>
                <a:lnTo>
                  <a:pt x="384" y="123"/>
                </a:lnTo>
                <a:lnTo>
                  <a:pt x="384" y="123"/>
                </a:lnTo>
                <a:lnTo>
                  <a:pt x="383" y="123"/>
                </a:lnTo>
                <a:lnTo>
                  <a:pt x="383" y="123"/>
                </a:lnTo>
                <a:lnTo>
                  <a:pt x="377" y="125"/>
                </a:lnTo>
                <a:lnTo>
                  <a:pt x="377" y="125"/>
                </a:lnTo>
                <a:lnTo>
                  <a:pt x="382" y="101"/>
                </a:lnTo>
                <a:lnTo>
                  <a:pt x="385" y="82"/>
                </a:lnTo>
                <a:lnTo>
                  <a:pt x="385" y="74"/>
                </a:lnTo>
                <a:lnTo>
                  <a:pt x="385" y="69"/>
                </a:lnTo>
                <a:lnTo>
                  <a:pt x="385" y="69"/>
                </a:lnTo>
                <a:lnTo>
                  <a:pt x="381" y="55"/>
                </a:lnTo>
                <a:lnTo>
                  <a:pt x="377" y="50"/>
                </a:lnTo>
                <a:lnTo>
                  <a:pt x="374" y="47"/>
                </a:lnTo>
                <a:lnTo>
                  <a:pt x="374" y="47"/>
                </a:lnTo>
                <a:lnTo>
                  <a:pt x="371" y="42"/>
                </a:lnTo>
                <a:lnTo>
                  <a:pt x="366" y="37"/>
                </a:lnTo>
                <a:lnTo>
                  <a:pt x="360" y="27"/>
                </a:lnTo>
                <a:lnTo>
                  <a:pt x="360" y="27"/>
                </a:lnTo>
                <a:lnTo>
                  <a:pt x="357" y="23"/>
                </a:lnTo>
                <a:lnTo>
                  <a:pt x="355" y="21"/>
                </a:lnTo>
                <a:lnTo>
                  <a:pt x="351" y="18"/>
                </a:lnTo>
                <a:lnTo>
                  <a:pt x="351" y="18"/>
                </a:lnTo>
                <a:lnTo>
                  <a:pt x="345" y="16"/>
                </a:lnTo>
                <a:lnTo>
                  <a:pt x="338" y="12"/>
                </a:lnTo>
                <a:lnTo>
                  <a:pt x="338" y="12"/>
                </a:lnTo>
                <a:lnTo>
                  <a:pt x="330" y="10"/>
                </a:lnTo>
                <a:lnTo>
                  <a:pt x="327" y="10"/>
                </a:lnTo>
                <a:lnTo>
                  <a:pt x="327" y="10"/>
                </a:lnTo>
                <a:lnTo>
                  <a:pt x="322" y="6"/>
                </a:lnTo>
                <a:lnTo>
                  <a:pt x="317" y="2"/>
                </a:lnTo>
                <a:lnTo>
                  <a:pt x="309" y="1"/>
                </a:lnTo>
                <a:lnTo>
                  <a:pt x="309" y="1"/>
                </a:lnTo>
                <a:lnTo>
                  <a:pt x="297" y="0"/>
                </a:lnTo>
                <a:lnTo>
                  <a:pt x="292" y="0"/>
                </a:lnTo>
                <a:lnTo>
                  <a:pt x="286" y="1"/>
                </a:lnTo>
                <a:lnTo>
                  <a:pt x="286" y="1"/>
                </a:lnTo>
                <a:lnTo>
                  <a:pt x="280" y="4"/>
                </a:lnTo>
                <a:lnTo>
                  <a:pt x="274" y="6"/>
                </a:lnTo>
                <a:lnTo>
                  <a:pt x="264" y="10"/>
                </a:lnTo>
                <a:lnTo>
                  <a:pt x="264" y="10"/>
                </a:lnTo>
                <a:lnTo>
                  <a:pt x="254" y="10"/>
                </a:lnTo>
                <a:lnTo>
                  <a:pt x="249" y="11"/>
                </a:lnTo>
                <a:lnTo>
                  <a:pt x="244" y="12"/>
                </a:lnTo>
                <a:lnTo>
                  <a:pt x="244" y="12"/>
                </a:lnTo>
                <a:lnTo>
                  <a:pt x="237" y="18"/>
                </a:lnTo>
                <a:lnTo>
                  <a:pt x="232" y="23"/>
                </a:lnTo>
                <a:lnTo>
                  <a:pt x="232" y="23"/>
                </a:lnTo>
                <a:lnTo>
                  <a:pt x="232" y="26"/>
                </a:lnTo>
                <a:lnTo>
                  <a:pt x="231" y="29"/>
                </a:lnTo>
                <a:lnTo>
                  <a:pt x="230" y="34"/>
                </a:lnTo>
                <a:lnTo>
                  <a:pt x="227" y="38"/>
                </a:lnTo>
                <a:lnTo>
                  <a:pt x="227" y="38"/>
                </a:lnTo>
                <a:lnTo>
                  <a:pt x="220" y="45"/>
                </a:lnTo>
                <a:lnTo>
                  <a:pt x="217" y="48"/>
                </a:lnTo>
                <a:lnTo>
                  <a:pt x="216" y="52"/>
                </a:lnTo>
                <a:lnTo>
                  <a:pt x="216" y="52"/>
                </a:lnTo>
                <a:lnTo>
                  <a:pt x="214" y="59"/>
                </a:lnTo>
                <a:lnTo>
                  <a:pt x="212" y="69"/>
                </a:lnTo>
                <a:lnTo>
                  <a:pt x="212" y="88"/>
                </a:lnTo>
                <a:lnTo>
                  <a:pt x="212" y="88"/>
                </a:lnTo>
                <a:lnTo>
                  <a:pt x="212" y="99"/>
                </a:lnTo>
                <a:lnTo>
                  <a:pt x="212" y="104"/>
                </a:lnTo>
                <a:lnTo>
                  <a:pt x="212" y="108"/>
                </a:lnTo>
                <a:lnTo>
                  <a:pt x="212" y="108"/>
                </a:lnTo>
                <a:lnTo>
                  <a:pt x="214" y="115"/>
                </a:lnTo>
                <a:lnTo>
                  <a:pt x="212" y="123"/>
                </a:lnTo>
                <a:lnTo>
                  <a:pt x="210" y="134"/>
                </a:lnTo>
                <a:lnTo>
                  <a:pt x="210" y="134"/>
                </a:lnTo>
                <a:lnTo>
                  <a:pt x="207" y="128"/>
                </a:lnTo>
                <a:lnTo>
                  <a:pt x="205" y="125"/>
                </a:lnTo>
                <a:lnTo>
                  <a:pt x="203" y="125"/>
                </a:lnTo>
                <a:lnTo>
                  <a:pt x="201" y="125"/>
                </a:lnTo>
                <a:lnTo>
                  <a:pt x="201" y="125"/>
                </a:lnTo>
                <a:lnTo>
                  <a:pt x="200" y="128"/>
                </a:lnTo>
                <a:lnTo>
                  <a:pt x="199" y="131"/>
                </a:lnTo>
                <a:lnTo>
                  <a:pt x="198" y="144"/>
                </a:lnTo>
                <a:lnTo>
                  <a:pt x="198" y="155"/>
                </a:lnTo>
                <a:lnTo>
                  <a:pt x="199" y="162"/>
                </a:lnTo>
                <a:lnTo>
                  <a:pt x="199" y="162"/>
                </a:lnTo>
                <a:lnTo>
                  <a:pt x="216" y="193"/>
                </a:lnTo>
                <a:lnTo>
                  <a:pt x="216" y="193"/>
                </a:lnTo>
                <a:lnTo>
                  <a:pt x="201" y="198"/>
                </a:lnTo>
                <a:lnTo>
                  <a:pt x="182" y="201"/>
                </a:lnTo>
                <a:lnTo>
                  <a:pt x="182" y="201"/>
                </a:lnTo>
                <a:lnTo>
                  <a:pt x="176" y="201"/>
                </a:lnTo>
                <a:lnTo>
                  <a:pt x="167" y="200"/>
                </a:lnTo>
                <a:lnTo>
                  <a:pt x="156" y="200"/>
                </a:lnTo>
                <a:lnTo>
                  <a:pt x="142" y="201"/>
                </a:lnTo>
                <a:lnTo>
                  <a:pt x="142" y="201"/>
                </a:lnTo>
                <a:lnTo>
                  <a:pt x="120" y="206"/>
                </a:lnTo>
                <a:lnTo>
                  <a:pt x="113" y="209"/>
                </a:lnTo>
                <a:lnTo>
                  <a:pt x="103" y="214"/>
                </a:lnTo>
                <a:lnTo>
                  <a:pt x="103" y="214"/>
                </a:lnTo>
                <a:lnTo>
                  <a:pt x="83" y="222"/>
                </a:lnTo>
                <a:lnTo>
                  <a:pt x="77" y="227"/>
                </a:lnTo>
                <a:lnTo>
                  <a:pt x="71" y="233"/>
                </a:lnTo>
                <a:lnTo>
                  <a:pt x="71" y="233"/>
                </a:lnTo>
                <a:lnTo>
                  <a:pt x="64" y="242"/>
                </a:lnTo>
                <a:lnTo>
                  <a:pt x="56" y="253"/>
                </a:lnTo>
                <a:lnTo>
                  <a:pt x="49" y="265"/>
                </a:lnTo>
                <a:lnTo>
                  <a:pt x="43" y="278"/>
                </a:lnTo>
                <a:lnTo>
                  <a:pt x="43" y="278"/>
                </a:lnTo>
                <a:lnTo>
                  <a:pt x="31" y="306"/>
                </a:lnTo>
                <a:lnTo>
                  <a:pt x="24" y="321"/>
                </a:lnTo>
                <a:lnTo>
                  <a:pt x="21" y="335"/>
                </a:lnTo>
                <a:lnTo>
                  <a:pt x="21" y="335"/>
                </a:lnTo>
                <a:lnTo>
                  <a:pt x="15" y="366"/>
                </a:lnTo>
                <a:lnTo>
                  <a:pt x="13" y="379"/>
                </a:lnTo>
                <a:lnTo>
                  <a:pt x="13" y="383"/>
                </a:lnTo>
                <a:lnTo>
                  <a:pt x="15" y="386"/>
                </a:lnTo>
                <a:lnTo>
                  <a:pt x="15" y="386"/>
                </a:lnTo>
                <a:lnTo>
                  <a:pt x="20" y="388"/>
                </a:lnTo>
                <a:lnTo>
                  <a:pt x="23" y="388"/>
                </a:lnTo>
                <a:lnTo>
                  <a:pt x="23" y="388"/>
                </a:lnTo>
                <a:lnTo>
                  <a:pt x="31" y="476"/>
                </a:lnTo>
                <a:lnTo>
                  <a:pt x="34" y="539"/>
                </a:lnTo>
                <a:lnTo>
                  <a:pt x="36" y="561"/>
                </a:lnTo>
                <a:lnTo>
                  <a:pt x="34" y="572"/>
                </a:lnTo>
                <a:lnTo>
                  <a:pt x="34" y="572"/>
                </a:lnTo>
                <a:lnTo>
                  <a:pt x="33" y="576"/>
                </a:lnTo>
                <a:lnTo>
                  <a:pt x="33" y="580"/>
                </a:lnTo>
                <a:lnTo>
                  <a:pt x="34" y="588"/>
                </a:lnTo>
                <a:lnTo>
                  <a:pt x="34" y="596"/>
                </a:lnTo>
                <a:lnTo>
                  <a:pt x="34" y="600"/>
                </a:lnTo>
                <a:lnTo>
                  <a:pt x="34" y="600"/>
                </a:lnTo>
                <a:lnTo>
                  <a:pt x="31" y="605"/>
                </a:lnTo>
                <a:lnTo>
                  <a:pt x="26" y="612"/>
                </a:lnTo>
                <a:lnTo>
                  <a:pt x="26" y="612"/>
                </a:lnTo>
                <a:lnTo>
                  <a:pt x="22" y="618"/>
                </a:lnTo>
                <a:lnTo>
                  <a:pt x="21" y="620"/>
                </a:lnTo>
                <a:lnTo>
                  <a:pt x="21" y="623"/>
                </a:lnTo>
                <a:lnTo>
                  <a:pt x="21" y="623"/>
                </a:lnTo>
                <a:lnTo>
                  <a:pt x="21" y="631"/>
                </a:lnTo>
                <a:lnTo>
                  <a:pt x="21" y="637"/>
                </a:lnTo>
                <a:lnTo>
                  <a:pt x="21" y="637"/>
                </a:lnTo>
                <a:lnTo>
                  <a:pt x="11" y="640"/>
                </a:lnTo>
                <a:lnTo>
                  <a:pt x="4" y="642"/>
                </a:lnTo>
                <a:lnTo>
                  <a:pt x="1" y="643"/>
                </a:lnTo>
                <a:lnTo>
                  <a:pt x="1" y="646"/>
                </a:lnTo>
                <a:lnTo>
                  <a:pt x="1" y="646"/>
                </a:lnTo>
                <a:lnTo>
                  <a:pt x="0" y="651"/>
                </a:lnTo>
                <a:lnTo>
                  <a:pt x="1" y="659"/>
                </a:lnTo>
                <a:lnTo>
                  <a:pt x="1" y="659"/>
                </a:lnTo>
                <a:lnTo>
                  <a:pt x="1" y="666"/>
                </a:lnTo>
                <a:lnTo>
                  <a:pt x="2" y="669"/>
                </a:lnTo>
                <a:lnTo>
                  <a:pt x="5" y="670"/>
                </a:lnTo>
                <a:lnTo>
                  <a:pt x="6" y="670"/>
                </a:lnTo>
                <a:lnTo>
                  <a:pt x="6" y="670"/>
                </a:lnTo>
                <a:close/>
                <a:moveTo>
                  <a:pt x="327" y="939"/>
                </a:moveTo>
                <a:lnTo>
                  <a:pt x="357" y="937"/>
                </a:lnTo>
                <a:lnTo>
                  <a:pt x="366" y="1024"/>
                </a:lnTo>
                <a:lnTo>
                  <a:pt x="366" y="1024"/>
                </a:lnTo>
                <a:lnTo>
                  <a:pt x="355" y="1018"/>
                </a:lnTo>
                <a:lnTo>
                  <a:pt x="346" y="1012"/>
                </a:lnTo>
                <a:lnTo>
                  <a:pt x="344" y="1009"/>
                </a:lnTo>
                <a:lnTo>
                  <a:pt x="343" y="1007"/>
                </a:lnTo>
                <a:lnTo>
                  <a:pt x="343" y="1007"/>
                </a:lnTo>
                <a:lnTo>
                  <a:pt x="345" y="996"/>
                </a:lnTo>
                <a:lnTo>
                  <a:pt x="345" y="987"/>
                </a:lnTo>
                <a:lnTo>
                  <a:pt x="344" y="984"/>
                </a:lnTo>
                <a:lnTo>
                  <a:pt x="343" y="979"/>
                </a:lnTo>
                <a:lnTo>
                  <a:pt x="343" y="979"/>
                </a:lnTo>
                <a:lnTo>
                  <a:pt x="335" y="965"/>
                </a:lnTo>
                <a:lnTo>
                  <a:pt x="331" y="959"/>
                </a:lnTo>
                <a:lnTo>
                  <a:pt x="323" y="959"/>
                </a:lnTo>
                <a:lnTo>
                  <a:pt x="327" y="939"/>
                </a:lnTo>
                <a:close/>
                <a:moveTo>
                  <a:pt x="431" y="422"/>
                </a:moveTo>
                <a:lnTo>
                  <a:pt x="431" y="422"/>
                </a:lnTo>
                <a:lnTo>
                  <a:pt x="431" y="422"/>
                </a:lnTo>
                <a:lnTo>
                  <a:pt x="432" y="422"/>
                </a:lnTo>
                <a:lnTo>
                  <a:pt x="435" y="425"/>
                </a:lnTo>
                <a:lnTo>
                  <a:pt x="440" y="431"/>
                </a:lnTo>
                <a:lnTo>
                  <a:pt x="448" y="445"/>
                </a:lnTo>
                <a:lnTo>
                  <a:pt x="448" y="445"/>
                </a:lnTo>
                <a:lnTo>
                  <a:pt x="451" y="443"/>
                </a:lnTo>
                <a:lnTo>
                  <a:pt x="454" y="443"/>
                </a:lnTo>
                <a:lnTo>
                  <a:pt x="455" y="445"/>
                </a:lnTo>
                <a:lnTo>
                  <a:pt x="455" y="445"/>
                </a:lnTo>
                <a:lnTo>
                  <a:pt x="469" y="470"/>
                </a:lnTo>
                <a:lnTo>
                  <a:pt x="478" y="488"/>
                </a:lnTo>
                <a:lnTo>
                  <a:pt x="481" y="499"/>
                </a:lnTo>
                <a:lnTo>
                  <a:pt x="481" y="499"/>
                </a:lnTo>
                <a:lnTo>
                  <a:pt x="491" y="549"/>
                </a:lnTo>
                <a:lnTo>
                  <a:pt x="496" y="583"/>
                </a:lnTo>
                <a:lnTo>
                  <a:pt x="498" y="603"/>
                </a:lnTo>
                <a:lnTo>
                  <a:pt x="498" y="603"/>
                </a:lnTo>
                <a:lnTo>
                  <a:pt x="497" y="613"/>
                </a:lnTo>
                <a:lnTo>
                  <a:pt x="495" y="620"/>
                </a:lnTo>
                <a:lnTo>
                  <a:pt x="490" y="631"/>
                </a:lnTo>
                <a:lnTo>
                  <a:pt x="490" y="631"/>
                </a:lnTo>
                <a:lnTo>
                  <a:pt x="489" y="634"/>
                </a:lnTo>
                <a:lnTo>
                  <a:pt x="485" y="636"/>
                </a:lnTo>
                <a:lnTo>
                  <a:pt x="480" y="637"/>
                </a:lnTo>
                <a:lnTo>
                  <a:pt x="473" y="637"/>
                </a:lnTo>
                <a:lnTo>
                  <a:pt x="473" y="637"/>
                </a:lnTo>
                <a:lnTo>
                  <a:pt x="469" y="639"/>
                </a:lnTo>
                <a:lnTo>
                  <a:pt x="467" y="641"/>
                </a:lnTo>
                <a:lnTo>
                  <a:pt x="464" y="646"/>
                </a:lnTo>
                <a:lnTo>
                  <a:pt x="463" y="650"/>
                </a:lnTo>
                <a:lnTo>
                  <a:pt x="460" y="659"/>
                </a:lnTo>
                <a:lnTo>
                  <a:pt x="459" y="666"/>
                </a:lnTo>
                <a:lnTo>
                  <a:pt x="459" y="666"/>
                </a:lnTo>
                <a:lnTo>
                  <a:pt x="458" y="666"/>
                </a:lnTo>
                <a:lnTo>
                  <a:pt x="455" y="664"/>
                </a:lnTo>
                <a:lnTo>
                  <a:pt x="448" y="658"/>
                </a:lnTo>
                <a:lnTo>
                  <a:pt x="441" y="651"/>
                </a:lnTo>
                <a:lnTo>
                  <a:pt x="433" y="646"/>
                </a:lnTo>
                <a:lnTo>
                  <a:pt x="433" y="646"/>
                </a:lnTo>
                <a:lnTo>
                  <a:pt x="420" y="640"/>
                </a:lnTo>
                <a:lnTo>
                  <a:pt x="420" y="640"/>
                </a:lnTo>
                <a:lnTo>
                  <a:pt x="413" y="616"/>
                </a:lnTo>
                <a:lnTo>
                  <a:pt x="408" y="598"/>
                </a:lnTo>
                <a:lnTo>
                  <a:pt x="405" y="589"/>
                </a:lnTo>
                <a:lnTo>
                  <a:pt x="405" y="589"/>
                </a:lnTo>
                <a:lnTo>
                  <a:pt x="406" y="587"/>
                </a:lnTo>
                <a:lnTo>
                  <a:pt x="409" y="586"/>
                </a:lnTo>
                <a:lnTo>
                  <a:pt x="420" y="583"/>
                </a:lnTo>
                <a:lnTo>
                  <a:pt x="420" y="583"/>
                </a:lnTo>
                <a:lnTo>
                  <a:pt x="421" y="583"/>
                </a:lnTo>
                <a:lnTo>
                  <a:pt x="422" y="582"/>
                </a:lnTo>
                <a:lnTo>
                  <a:pt x="421" y="578"/>
                </a:lnTo>
                <a:lnTo>
                  <a:pt x="420" y="573"/>
                </a:lnTo>
                <a:lnTo>
                  <a:pt x="416" y="567"/>
                </a:lnTo>
                <a:lnTo>
                  <a:pt x="406" y="553"/>
                </a:lnTo>
                <a:lnTo>
                  <a:pt x="403" y="545"/>
                </a:lnTo>
                <a:lnTo>
                  <a:pt x="399" y="538"/>
                </a:lnTo>
                <a:lnTo>
                  <a:pt x="399" y="538"/>
                </a:lnTo>
                <a:lnTo>
                  <a:pt x="397" y="532"/>
                </a:lnTo>
                <a:lnTo>
                  <a:pt x="393" y="528"/>
                </a:lnTo>
                <a:lnTo>
                  <a:pt x="384" y="522"/>
                </a:lnTo>
                <a:lnTo>
                  <a:pt x="381" y="519"/>
                </a:lnTo>
                <a:lnTo>
                  <a:pt x="378" y="516"/>
                </a:lnTo>
                <a:lnTo>
                  <a:pt x="377" y="512"/>
                </a:lnTo>
                <a:lnTo>
                  <a:pt x="377" y="507"/>
                </a:lnTo>
                <a:lnTo>
                  <a:pt x="377" y="507"/>
                </a:lnTo>
                <a:lnTo>
                  <a:pt x="379" y="501"/>
                </a:lnTo>
                <a:lnTo>
                  <a:pt x="382" y="496"/>
                </a:lnTo>
                <a:lnTo>
                  <a:pt x="387" y="491"/>
                </a:lnTo>
                <a:lnTo>
                  <a:pt x="392" y="486"/>
                </a:lnTo>
                <a:lnTo>
                  <a:pt x="400" y="480"/>
                </a:lnTo>
                <a:lnTo>
                  <a:pt x="405" y="476"/>
                </a:lnTo>
                <a:lnTo>
                  <a:pt x="405" y="476"/>
                </a:lnTo>
                <a:lnTo>
                  <a:pt x="419" y="449"/>
                </a:lnTo>
                <a:lnTo>
                  <a:pt x="427" y="431"/>
                </a:lnTo>
                <a:lnTo>
                  <a:pt x="431" y="422"/>
                </a:lnTo>
                <a:lnTo>
                  <a:pt x="431" y="422"/>
                </a:lnTo>
                <a:close/>
                <a:moveTo>
                  <a:pt x="103" y="448"/>
                </a:moveTo>
                <a:lnTo>
                  <a:pt x="103" y="448"/>
                </a:lnTo>
                <a:lnTo>
                  <a:pt x="104" y="485"/>
                </a:lnTo>
                <a:lnTo>
                  <a:pt x="107" y="510"/>
                </a:lnTo>
                <a:lnTo>
                  <a:pt x="108" y="524"/>
                </a:lnTo>
                <a:lnTo>
                  <a:pt x="108" y="524"/>
                </a:lnTo>
                <a:lnTo>
                  <a:pt x="110" y="542"/>
                </a:lnTo>
                <a:lnTo>
                  <a:pt x="114" y="561"/>
                </a:lnTo>
                <a:lnTo>
                  <a:pt x="114" y="561"/>
                </a:lnTo>
                <a:lnTo>
                  <a:pt x="115" y="570"/>
                </a:lnTo>
                <a:lnTo>
                  <a:pt x="115" y="582"/>
                </a:lnTo>
                <a:lnTo>
                  <a:pt x="117" y="598"/>
                </a:lnTo>
                <a:lnTo>
                  <a:pt x="103" y="600"/>
                </a:lnTo>
                <a:lnTo>
                  <a:pt x="103" y="600"/>
                </a:lnTo>
                <a:lnTo>
                  <a:pt x="91" y="553"/>
                </a:lnTo>
                <a:lnTo>
                  <a:pt x="91" y="553"/>
                </a:lnTo>
                <a:lnTo>
                  <a:pt x="91" y="544"/>
                </a:lnTo>
                <a:lnTo>
                  <a:pt x="90" y="534"/>
                </a:lnTo>
                <a:lnTo>
                  <a:pt x="91" y="510"/>
                </a:lnTo>
                <a:lnTo>
                  <a:pt x="94" y="479"/>
                </a:lnTo>
                <a:lnTo>
                  <a:pt x="94" y="479"/>
                </a:lnTo>
                <a:lnTo>
                  <a:pt x="98" y="462"/>
                </a:lnTo>
                <a:lnTo>
                  <a:pt x="103" y="448"/>
                </a:lnTo>
                <a:lnTo>
                  <a:pt x="103" y="4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E81843DC-A16B-4F69-8A06-07247254A747}"/>
              </a:ext>
            </a:extLst>
          </p:cNvPr>
          <p:cNvSpPr>
            <a:spLocks noEditPoints="1"/>
          </p:cNvSpPr>
          <p:nvPr/>
        </p:nvSpPr>
        <p:spPr bwMode="auto">
          <a:xfrm>
            <a:off x="4628025" y="670634"/>
            <a:ext cx="722725" cy="1826376"/>
          </a:xfrm>
          <a:custGeom>
            <a:avLst/>
            <a:gdLst>
              <a:gd name="T0" fmla="*/ 221 w 628"/>
              <a:gd name="T1" fmla="*/ 20 h 1587"/>
              <a:gd name="T2" fmla="*/ 196 w 628"/>
              <a:gd name="T3" fmla="*/ 70 h 1587"/>
              <a:gd name="T4" fmla="*/ 209 w 628"/>
              <a:gd name="T5" fmla="*/ 129 h 1587"/>
              <a:gd name="T6" fmla="*/ 196 w 628"/>
              <a:gd name="T7" fmla="*/ 141 h 1587"/>
              <a:gd name="T8" fmla="*/ 211 w 628"/>
              <a:gd name="T9" fmla="*/ 188 h 1587"/>
              <a:gd name="T10" fmla="*/ 222 w 628"/>
              <a:gd name="T11" fmla="*/ 227 h 1587"/>
              <a:gd name="T12" fmla="*/ 116 w 628"/>
              <a:gd name="T13" fmla="*/ 270 h 1587"/>
              <a:gd name="T14" fmla="*/ 0 w 628"/>
              <a:gd name="T15" fmla="*/ 429 h 1587"/>
              <a:gd name="T16" fmla="*/ 8 w 628"/>
              <a:gd name="T17" fmla="*/ 504 h 1587"/>
              <a:gd name="T18" fmla="*/ 50 w 628"/>
              <a:gd name="T19" fmla="*/ 517 h 1587"/>
              <a:gd name="T20" fmla="*/ 115 w 628"/>
              <a:gd name="T21" fmla="*/ 496 h 1587"/>
              <a:gd name="T22" fmla="*/ 96 w 628"/>
              <a:gd name="T23" fmla="*/ 516 h 1587"/>
              <a:gd name="T24" fmla="*/ 51 w 628"/>
              <a:gd name="T25" fmla="*/ 553 h 1587"/>
              <a:gd name="T26" fmla="*/ 105 w 628"/>
              <a:gd name="T27" fmla="*/ 529 h 1587"/>
              <a:gd name="T28" fmla="*/ 76 w 628"/>
              <a:gd name="T29" fmla="*/ 656 h 1587"/>
              <a:gd name="T30" fmla="*/ 78 w 628"/>
              <a:gd name="T31" fmla="*/ 750 h 1587"/>
              <a:gd name="T32" fmla="*/ 98 w 628"/>
              <a:gd name="T33" fmla="*/ 796 h 1587"/>
              <a:gd name="T34" fmla="*/ 114 w 628"/>
              <a:gd name="T35" fmla="*/ 1076 h 1587"/>
              <a:gd name="T36" fmla="*/ 104 w 628"/>
              <a:gd name="T37" fmla="*/ 1223 h 1587"/>
              <a:gd name="T38" fmla="*/ 94 w 628"/>
              <a:gd name="T39" fmla="*/ 1273 h 1587"/>
              <a:gd name="T40" fmla="*/ 78 w 628"/>
              <a:gd name="T41" fmla="*/ 1303 h 1587"/>
              <a:gd name="T42" fmla="*/ 98 w 628"/>
              <a:gd name="T43" fmla="*/ 1358 h 1587"/>
              <a:gd name="T44" fmla="*/ 113 w 628"/>
              <a:gd name="T45" fmla="*/ 1378 h 1587"/>
              <a:gd name="T46" fmla="*/ 180 w 628"/>
              <a:gd name="T47" fmla="*/ 1439 h 1587"/>
              <a:gd name="T48" fmla="*/ 229 w 628"/>
              <a:gd name="T49" fmla="*/ 1432 h 1587"/>
              <a:gd name="T50" fmla="*/ 277 w 628"/>
              <a:gd name="T51" fmla="*/ 1325 h 1587"/>
              <a:gd name="T52" fmla="*/ 322 w 628"/>
              <a:gd name="T53" fmla="*/ 1305 h 1587"/>
              <a:gd name="T54" fmla="*/ 351 w 628"/>
              <a:gd name="T55" fmla="*/ 1429 h 1587"/>
              <a:gd name="T56" fmla="*/ 404 w 628"/>
              <a:gd name="T57" fmla="*/ 1580 h 1587"/>
              <a:gd name="T58" fmla="*/ 464 w 628"/>
              <a:gd name="T59" fmla="*/ 1566 h 1587"/>
              <a:gd name="T60" fmla="*/ 506 w 628"/>
              <a:gd name="T61" fmla="*/ 1374 h 1587"/>
              <a:gd name="T62" fmla="*/ 492 w 628"/>
              <a:gd name="T63" fmla="*/ 1023 h 1587"/>
              <a:gd name="T64" fmla="*/ 491 w 628"/>
              <a:gd name="T65" fmla="*/ 903 h 1587"/>
              <a:gd name="T66" fmla="*/ 491 w 628"/>
              <a:gd name="T67" fmla="*/ 877 h 1587"/>
              <a:gd name="T68" fmla="*/ 581 w 628"/>
              <a:gd name="T69" fmla="*/ 820 h 1587"/>
              <a:gd name="T70" fmla="*/ 620 w 628"/>
              <a:gd name="T71" fmla="*/ 569 h 1587"/>
              <a:gd name="T72" fmla="*/ 454 w 628"/>
              <a:gd name="T73" fmla="*/ 529 h 1587"/>
              <a:gd name="T74" fmla="*/ 508 w 628"/>
              <a:gd name="T75" fmla="*/ 512 h 1587"/>
              <a:gd name="T76" fmla="*/ 558 w 628"/>
              <a:gd name="T77" fmla="*/ 524 h 1587"/>
              <a:gd name="T78" fmla="*/ 605 w 628"/>
              <a:gd name="T79" fmla="*/ 535 h 1587"/>
              <a:gd name="T80" fmla="*/ 614 w 628"/>
              <a:gd name="T81" fmla="*/ 519 h 1587"/>
              <a:gd name="T82" fmla="*/ 627 w 628"/>
              <a:gd name="T83" fmla="*/ 449 h 1587"/>
              <a:gd name="T84" fmla="*/ 599 w 628"/>
              <a:gd name="T85" fmla="*/ 421 h 1587"/>
              <a:gd name="T86" fmla="*/ 558 w 628"/>
              <a:gd name="T87" fmla="*/ 427 h 1587"/>
              <a:gd name="T88" fmla="*/ 514 w 628"/>
              <a:gd name="T89" fmla="*/ 370 h 1587"/>
              <a:gd name="T90" fmla="*/ 393 w 628"/>
              <a:gd name="T91" fmla="*/ 249 h 1587"/>
              <a:gd name="T92" fmla="*/ 349 w 628"/>
              <a:gd name="T93" fmla="*/ 216 h 1587"/>
              <a:gd name="T94" fmla="*/ 371 w 628"/>
              <a:gd name="T95" fmla="*/ 149 h 1587"/>
              <a:gd name="T96" fmla="*/ 371 w 628"/>
              <a:gd name="T97" fmla="*/ 37 h 1587"/>
              <a:gd name="T98" fmla="*/ 283 w 628"/>
              <a:gd name="T99" fmla="*/ 9 h 1587"/>
              <a:gd name="T100" fmla="*/ 426 w 628"/>
              <a:gd name="T101" fmla="*/ 521 h 1587"/>
              <a:gd name="T102" fmla="*/ 452 w 628"/>
              <a:gd name="T103" fmla="*/ 1375 h 1587"/>
              <a:gd name="T104" fmla="*/ 212 w 628"/>
              <a:gd name="T105" fmla="*/ 1380 h 1587"/>
              <a:gd name="T106" fmla="*/ 189 w 628"/>
              <a:gd name="T107" fmla="*/ 1404 h 1587"/>
              <a:gd name="T108" fmla="*/ 291 w 628"/>
              <a:gd name="T109" fmla="*/ 1097 h 1587"/>
              <a:gd name="T110" fmla="*/ 282 w 628"/>
              <a:gd name="T111" fmla="*/ 1127 h 1587"/>
              <a:gd name="T112" fmla="*/ 266 w 628"/>
              <a:gd name="T113" fmla="*/ 1087 h 1587"/>
              <a:gd name="T114" fmla="*/ 266 w 628"/>
              <a:gd name="T115" fmla="*/ 982 h 1587"/>
              <a:gd name="T116" fmla="*/ 303 w 628"/>
              <a:gd name="T117" fmla="*/ 980 h 1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8" h="1587">
                <a:moveTo>
                  <a:pt x="283" y="9"/>
                </a:moveTo>
                <a:lnTo>
                  <a:pt x="264" y="0"/>
                </a:lnTo>
                <a:lnTo>
                  <a:pt x="264" y="0"/>
                </a:lnTo>
                <a:lnTo>
                  <a:pt x="229" y="14"/>
                </a:lnTo>
                <a:lnTo>
                  <a:pt x="229" y="14"/>
                </a:lnTo>
                <a:lnTo>
                  <a:pt x="229" y="14"/>
                </a:lnTo>
                <a:lnTo>
                  <a:pt x="228" y="12"/>
                </a:lnTo>
                <a:lnTo>
                  <a:pt x="226" y="14"/>
                </a:lnTo>
                <a:lnTo>
                  <a:pt x="221" y="20"/>
                </a:lnTo>
                <a:lnTo>
                  <a:pt x="221" y="20"/>
                </a:lnTo>
                <a:lnTo>
                  <a:pt x="212" y="31"/>
                </a:lnTo>
                <a:lnTo>
                  <a:pt x="210" y="36"/>
                </a:lnTo>
                <a:lnTo>
                  <a:pt x="207" y="42"/>
                </a:lnTo>
                <a:lnTo>
                  <a:pt x="207" y="42"/>
                </a:lnTo>
                <a:lnTo>
                  <a:pt x="204" y="50"/>
                </a:lnTo>
                <a:lnTo>
                  <a:pt x="200" y="58"/>
                </a:lnTo>
                <a:lnTo>
                  <a:pt x="197" y="64"/>
                </a:lnTo>
                <a:lnTo>
                  <a:pt x="196" y="70"/>
                </a:lnTo>
                <a:lnTo>
                  <a:pt x="196" y="70"/>
                </a:lnTo>
                <a:lnTo>
                  <a:pt x="196" y="80"/>
                </a:lnTo>
                <a:lnTo>
                  <a:pt x="199" y="92"/>
                </a:lnTo>
                <a:lnTo>
                  <a:pt x="199" y="92"/>
                </a:lnTo>
                <a:lnTo>
                  <a:pt x="204" y="109"/>
                </a:lnTo>
                <a:lnTo>
                  <a:pt x="207" y="120"/>
                </a:lnTo>
                <a:lnTo>
                  <a:pt x="207" y="120"/>
                </a:lnTo>
                <a:lnTo>
                  <a:pt x="209" y="127"/>
                </a:lnTo>
                <a:lnTo>
                  <a:pt x="209" y="129"/>
                </a:lnTo>
                <a:lnTo>
                  <a:pt x="207" y="131"/>
                </a:lnTo>
                <a:lnTo>
                  <a:pt x="207" y="131"/>
                </a:lnTo>
                <a:lnTo>
                  <a:pt x="205" y="136"/>
                </a:lnTo>
                <a:lnTo>
                  <a:pt x="205" y="140"/>
                </a:lnTo>
                <a:lnTo>
                  <a:pt x="205" y="140"/>
                </a:lnTo>
                <a:lnTo>
                  <a:pt x="202" y="139"/>
                </a:lnTo>
                <a:lnTo>
                  <a:pt x="200" y="139"/>
                </a:lnTo>
                <a:lnTo>
                  <a:pt x="197" y="139"/>
                </a:lnTo>
                <a:lnTo>
                  <a:pt x="196" y="141"/>
                </a:lnTo>
                <a:lnTo>
                  <a:pt x="196" y="144"/>
                </a:lnTo>
                <a:lnTo>
                  <a:pt x="196" y="149"/>
                </a:lnTo>
                <a:lnTo>
                  <a:pt x="196" y="149"/>
                </a:lnTo>
                <a:lnTo>
                  <a:pt x="200" y="168"/>
                </a:lnTo>
                <a:lnTo>
                  <a:pt x="202" y="176"/>
                </a:lnTo>
                <a:lnTo>
                  <a:pt x="205" y="179"/>
                </a:lnTo>
                <a:lnTo>
                  <a:pt x="205" y="179"/>
                </a:lnTo>
                <a:lnTo>
                  <a:pt x="210" y="184"/>
                </a:lnTo>
                <a:lnTo>
                  <a:pt x="211" y="188"/>
                </a:lnTo>
                <a:lnTo>
                  <a:pt x="213" y="190"/>
                </a:lnTo>
                <a:lnTo>
                  <a:pt x="213" y="190"/>
                </a:lnTo>
                <a:lnTo>
                  <a:pt x="212" y="194"/>
                </a:lnTo>
                <a:lnTo>
                  <a:pt x="213" y="198"/>
                </a:lnTo>
                <a:lnTo>
                  <a:pt x="216" y="205"/>
                </a:lnTo>
                <a:lnTo>
                  <a:pt x="218" y="210"/>
                </a:lnTo>
                <a:lnTo>
                  <a:pt x="221" y="216"/>
                </a:lnTo>
                <a:lnTo>
                  <a:pt x="221" y="216"/>
                </a:lnTo>
                <a:lnTo>
                  <a:pt x="222" y="227"/>
                </a:lnTo>
                <a:lnTo>
                  <a:pt x="221" y="240"/>
                </a:lnTo>
                <a:lnTo>
                  <a:pt x="220" y="251"/>
                </a:lnTo>
                <a:lnTo>
                  <a:pt x="220" y="251"/>
                </a:lnTo>
                <a:lnTo>
                  <a:pt x="174" y="254"/>
                </a:lnTo>
                <a:lnTo>
                  <a:pt x="142" y="258"/>
                </a:lnTo>
                <a:lnTo>
                  <a:pt x="130" y="260"/>
                </a:lnTo>
                <a:lnTo>
                  <a:pt x="123" y="263"/>
                </a:lnTo>
                <a:lnTo>
                  <a:pt x="123" y="263"/>
                </a:lnTo>
                <a:lnTo>
                  <a:pt x="116" y="270"/>
                </a:lnTo>
                <a:lnTo>
                  <a:pt x="112" y="278"/>
                </a:lnTo>
                <a:lnTo>
                  <a:pt x="107" y="286"/>
                </a:lnTo>
                <a:lnTo>
                  <a:pt x="107" y="286"/>
                </a:lnTo>
                <a:lnTo>
                  <a:pt x="72" y="337"/>
                </a:lnTo>
                <a:lnTo>
                  <a:pt x="37" y="389"/>
                </a:lnTo>
                <a:lnTo>
                  <a:pt x="37" y="389"/>
                </a:lnTo>
                <a:lnTo>
                  <a:pt x="29" y="397"/>
                </a:lnTo>
                <a:lnTo>
                  <a:pt x="17" y="410"/>
                </a:lnTo>
                <a:lnTo>
                  <a:pt x="0" y="429"/>
                </a:lnTo>
                <a:lnTo>
                  <a:pt x="13" y="442"/>
                </a:lnTo>
                <a:lnTo>
                  <a:pt x="22" y="451"/>
                </a:lnTo>
                <a:lnTo>
                  <a:pt x="22" y="451"/>
                </a:lnTo>
                <a:lnTo>
                  <a:pt x="17" y="459"/>
                </a:lnTo>
                <a:lnTo>
                  <a:pt x="13" y="469"/>
                </a:lnTo>
                <a:lnTo>
                  <a:pt x="11" y="481"/>
                </a:lnTo>
                <a:lnTo>
                  <a:pt x="11" y="481"/>
                </a:lnTo>
                <a:lnTo>
                  <a:pt x="10" y="494"/>
                </a:lnTo>
                <a:lnTo>
                  <a:pt x="8" y="504"/>
                </a:lnTo>
                <a:lnTo>
                  <a:pt x="10" y="507"/>
                </a:lnTo>
                <a:lnTo>
                  <a:pt x="12" y="510"/>
                </a:lnTo>
                <a:lnTo>
                  <a:pt x="16" y="513"/>
                </a:lnTo>
                <a:lnTo>
                  <a:pt x="22" y="516"/>
                </a:lnTo>
                <a:lnTo>
                  <a:pt x="22" y="516"/>
                </a:lnTo>
                <a:lnTo>
                  <a:pt x="29" y="517"/>
                </a:lnTo>
                <a:lnTo>
                  <a:pt x="37" y="518"/>
                </a:lnTo>
                <a:lnTo>
                  <a:pt x="44" y="518"/>
                </a:lnTo>
                <a:lnTo>
                  <a:pt x="50" y="517"/>
                </a:lnTo>
                <a:lnTo>
                  <a:pt x="61" y="513"/>
                </a:lnTo>
                <a:lnTo>
                  <a:pt x="70" y="510"/>
                </a:lnTo>
                <a:lnTo>
                  <a:pt x="70" y="510"/>
                </a:lnTo>
                <a:lnTo>
                  <a:pt x="77" y="504"/>
                </a:lnTo>
                <a:lnTo>
                  <a:pt x="86" y="496"/>
                </a:lnTo>
                <a:lnTo>
                  <a:pt x="96" y="488"/>
                </a:lnTo>
                <a:lnTo>
                  <a:pt x="96" y="488"/>
                </a:lnTo>
                <a:lnTo>
                  <a:pt x="115" y="496"/>
                </a:lnTo>
                <a:lnTo>
                  <a:pt x="115" y="496"/>
                </a:lnTo>
                <a:lnTo>
                  <a:pt x="116" y="497"/>
                </a:lnTo>
                <a:lnTo>
                  <a:pt x="118" y="499"/>
                </a:lnTo>
                <a:lnTo>
                  <a:pt x="119" y="501"/>
                </a:lnTo>
                <a:lnTo>
                  <a:pt x="118" y="505"/>
                </a:lnTo>
                <a:lnTo>
                  <a:pt x="118" y="505"/>
                </a:lnTo>
                <a:lnTo>
                  <a:pt x="115" y="506"/>
                </a:lnTo>
                <a:lnTo>
                  <a:pt x="113" y="508"/>
                </a:lnTo>
                <a:lnTo>
                  <a:pt x="96" y="516"/>
                </a:lnTo>
                <a:lnTo>
                  <a:pt x="96" y="516"/>
                </a:lnTo>
                <a:lnTo>
                  <a:pt x="80" y="522"/>
                </a:lnTo>
                <a:lnTo>
                  <a:pt x="62" y="533"/>
                </a:lnTo>
                <a:lnTo>
                  <a:pt x="56" y="538"/>
                </a:lnTo>
                <a:lnTo>
                  <a:pt x="51" y="543"/>
                </a:lnTo>
                <a:lnTo>
                  <a:pt x="49" y="548"/>
                </a:lnTo>
                <a:lnTo>
                  <a:pt x="49" y="550"/>
                </a:lnTo>
                <a:lnTo>
                  <a:pt x="50" y="551"/>
                </a:lnTo>
                <a:lnTo>
                  <a:pt x="50" y="551"/>
                </a:lnTo>
                <a:lnTo>
                  <a:pt x="51" y="553"/>
                </a:lnTo>
                <a:lnTo>
                  <a:pt x="54" y="554"/>
                </a:lnTo>
                <a:lnTo>
                  <a:pt x="59" y="553"/>
                </a:lnTo>
                <a:lnTo>
                  <a:pt x="65" y="549"/>
                </a:lnTo>
                <a:lnTo>
                  <a:pt x="72" y="544"/>
                </a:lnTo>
                <a:lnTo>
                  <a:pt x="86" y="534"/>
                </a:lnTo>
                <a:lnTo>
                  <a:pt x="92" y="531"/>
                </a:lnTo>
                <a:lnTo>
                  <a:pt x="98" y="529"/>
                </a:lnTo>
                <a:lnTo>
                  <a:pt x="98" y="529"/>
                </a:lnTo>
                <a:lnTo>
                  <a:pt x="105" y="529"/>
                </a:lnTo>
                <a:lnTo>
                  <a:pt x="110" y="532"/>
                </a:lnTo>
                <a:lnTo>
                  <a:pt x="112" y="534"/>
                </a:lnTo>
                <a:lnTo>
                  <a:pt x="112" y="535"/>
                </a:lnTo>
                <a:lnTo>
                  <a:pt x="112" y="535"/>
                </a:lnTo>
                <a:lnTo>
                  <a:pt x="92" y="593"/>
                </a:lnTo>
                <a:lnTo>
                  <a:pt x="78" y="635"/>
                </a:lnTo>
                <a:lnTo>
                  <a:pt x="76" y="650"/>
                </a:lnTo>
                <a:lnTo>
                  <a:pt x="75" y="653"/>
                </a:lnTo>
                <a:lnTo>
                  <a:pt x="76" y="656"/>
                </a:lnTo>
                <a:lnTo>
                  <a:pt x="83" y="661"/>
                </a:lnTo>
                <a:lnTo>
                  <a:pt x="89" y="742"/>
                </a:lnTo>
                <a:lnTo>
                  <a:pt x="89" y="742"/>
                </a:lnTo>
                <a:lnTo>
                  <a:pt x="88" y="742"/>
                </a:lnTo>
                <a:lnTo>
                  <a:pt x="85" y="743"/>
                </a:lnTo>
                <a:lnTo>
                  <a:pt x="81" y="745"/>
                </a:lnTo>
                <a:lnTo>
                  <a:pt x="80" y="748"/>
                </a:lnTo>
                <a:lnTo>
                  <a:pt x="78" y="750"/>
                </a:lnTo>
                <a:lnTo>
                  <a:pt x="78" y="750"/>
                </a:lnTo>
                <a:lnTo>
                  <a:pt x="77" y="758"/>
                </a:lnTo>
                <a:lnTo>
                  <a:pt x="77" y="765"/>
                </a:lnTo>
                <a:lnTo>
                  <a:pt x="81" y="779"/>
                </a:lnTo>
                <a:lnTo>
                  <a:pt x="81" y="779"/>
                </a:lnTo>
                <a:lnTo>
                  <a:pt x="83" y="785"/>
                </a:lnTo>
                <a:lnTo>
                  <a:pt x="86" y="790"/>
                </a:lnTo>
                <a:lnTo>
                  <a:pt x="89" y="792"/>
                </a:lnTo>
                <a:lnTo>
                  <a:pt x="89" y="792"/>
                </a:lnTo>
                <a:lnTo>
                  <a:pt x="98" y="796"/>
                </a:lnTo>
                <a:lnTo>
                  <a:pt x="104" y="798"/>
                </a:lnTo>
                <a:lnTo>
                  <a:pt x="105" y="799"/>
                </a:lnTo>
                <a:lnTo>
                  <a:pt x="107" y="801"/>
                </a:lnTo>
                <a:lnTo>
                  <a:pt x="107" y="801"/>
                </a:lnTo>
                <a:lnTo>
                  <a:pt x="120" y="925"/>
                </a:lnTo>
                <a:lnTo>
                  <a:pt x="126" y="930"/>
                </a:lnTo>
                <a:lnTo>
                  <a:pt x="126" y="930"/>
                </a:lnTo>
                <a:lnTo>
                  <a:pt x="119" y="1012"/>
                </a:lnTo>
                <a:lnTo>
                  <a:pt x="114" y="1076"/>
                </a:lnTo>
                <a:lnTo>
                  <a:pt x="112" y="1118"/>
                </a:lnTo>
                <a:lnTo>
                  <a:pt x="112" y="1118"/>
                </a:lnTo>
                <a:lnTo>
                  <a:pt x="110" y="1169"/>
                </a:lnTo>
                <a:lnTo>
                  <a:pt x="109" y="1201"/>
                </a:lnTo>
                <a:lnTo>
                  <a:pt x="109" y="1201"/>
                </a:lnTo>
                <a:lnTo>
                  <a:pt x="107" y="1224"/>
                </a:lnTo>
                <a:lnTo>
                  <a:pt x="107" y="1224"/>
                </a:lnTo>
                <a:lnTo>
                  <a:pt x="105" y="1223"/>
                </a:lnTo>
                <a:lnTo>
                  <a:pt x="104" y="1223"/>
                </a:lnTo>
                <a:lnTo>
                  <a:pt x="102" y="1224"/>
                </a:lnTo>
                <a:lnTo>
                  <a:pt x="100" y="1229"/>
                </a:lnTo>
                <a:lnTo>
                  <a:pt x="100" y="1229"/>
                </a:lnTo>
                <a:lnTo>
                  <a:pt x="100" y="1244"/>
                </a:lnTo>
                <a:lnTo>
                  <a:pt x="99" y="1251"/>
                </a:lnTo>
                <a:lnTo>
                  <a:pt x="98" y="1260"/>
                </a:lnTo>
                <a:lnTo>
                  <a:pt x="98" y="1260"/>
                </a:lnTo>
                <a:lnTo>
                  <a:pt x="96" y="1269"/>
                </a:lnTo>
                <a:lnTo>
                  <a:pt x="94" y="1273"/>
                </a:lnTo>
                <a:lnTo>
                  <a:pt x="93" y="1277"/>
                </a:lnTo>
                <a:lnTo>
                  <a:pt x="92" y="1283"/>
                </a:lnTo>
                <a:lnTo>
                  <a:pt x="92" y="1294"/>
                </a:lnTo>
                <a:lnTo>
                  <a:pt x="92" y="1294"/>
                </a:lnTo>
                <a:lnTo>
                  <a:pt x="89" y="1294"/>
                </a:lnTo>
                <a:lnTo>
                  <a:pt x="85" y="1296"/>
                </a:lnTo>
                <a:lnTo>
                  <a:pt x="82" y="1297"/>
                </a:lnTo>
                <a:lnTo>
                  <a:pt x="80" y="1299"/>
                </a:lnTo>
                <a:lnTo>
                  <a:pt x="78" y="1303"/>
                </a:lnTo>
                <a:lnTo>
                  <a:pt x="78" y="1308"/>
                </a:lnTo>
                <a:lnTo>
                  <a:pt x="78" y="1308"/>
                </a:lnTo>
                <a:lnTo>
                  <a:pt x="78" y="1324"/>
                </a:lnTo>
                <a:lnTo>
                  <a:pt x="80" y="1330"/>
                </a:lnTo>
                <a:lnTo>
                  <a:pt x="81" y="1336"/>
                </a:lnTo>
                <a:lnTo>
                  <a:pt x="81" y="1336"/>
                </a:lnTo>
                <a:lnTo>
                  <a:pt x="86" y="1342"/>
                </a:lnTo>
                <a:lnTo>
                  <a:pt x="91" y="1350"/>
                </a:lnTo>
                <a:lnTo>
                  <a:pt x="98" y="1358"/>
                </a:lnTo>
                <a:lnTo>
                  <a:pt x="98" y="1358"/>
                </a:lnTo>
                <a:lnTo>
                  <a:pt x="97" y="1361"/>
                </a:lnTo>
                <a:lnTo>
                  <a:pt x="97" y="1364"/>
                </a:lnTo>
                <a:lnTo>
                  <a:pt x="97" y="1370"/>
                </a:lnTo>
                <a:lnTo>
                  <a:pt x="98" y="1373"/>
                </a:lnTo>
                <a:lnTo>
                  <a:pt x="100" y="1375"/>
                </a:lnTo>
                <a:lnTo>
                  <a:pt x="100" y="1375"/>
                </a:lnTo>
                <a:lnTo>
                  <a:pt x="105" y="1377"/>
                </a:lnTo>
                <a:lnTo>
                  <a:pt x="113" y="1378"/>
                </a:lnTo>
                <a:lnTo>
                  <a:pt x="131" y="1378"/>
                </a:lnTo>
                <a:lnTo>
                  <a:pt x="157" y="1378"/>
                </a:lnTo>
                <a:lnTo>
                  <a:pt x="157" y="1378"/>
                </a:lnTo>
                <a:lnTo>
                  <a:pt x="158" y="1389"/>
                </a:lnTo>
                <a:lnTo>
                  <a:pt x="162" y="1401"/>
                </a:lnTo>
                <a:lnTo>
                  <a:pt x="166" y="1415"/>
                </a:lnTo>
                <a:lnTo>
                  <a:pt x="172" y="1428"/>
                </a:lnTo>
                <a:lnTo>
                  <a:pt x="175" y="1434"/>
                </a:lnTo>
                <a:lnTo>
                  <a:pt x="180" y="1439"/>
                </a:lnTo>
                <a:lnTo>
                  <a:pt x="185" y="1444"/>
                </a:lnTo>
                <a:lnTo>
                  <a:pt x="191" y="1448"/>
                </a:lnTo>
                <a:lnTo>
                  <a:pt x="197" y="1450"/>
                </a:lnTo>
                <a:lnTo>
                  <a:pt x="205" y="1450"/>
                </a:lnTo>
                <a:lnTo>
                  <a:pt x="205" y="1450"/>
                </a:lnTo>
                <a:lnTo>
                  <a:pt x="212" y="1449"/>
                </a:lnTo>
                <a:lnTo>
                  <a:pt x="218" y="1445"/>
                </a:lnTo>
                <a:lnTo>
                  <a:pt x="225" y="1439"/>
                </a:lnTo>
                <a:lnTo>
                  <a:pt x="229" y="1432"/>
                </a:lnTo>
                <a:lnTo>
                  <a:pt x="234" y="1422"/>
                </a:lnTo>
                <a:lnTo>
                  <a:pt x="238" y="1412"/>
                </a:lnTo>
                <a:lnTo>
                  <a:pt x="245" y="1389"/>
                </a:lnTo>
                <a:lnTo>
                  <a:pt x="249" y="1367"/>
                </a:lnTo>
                <a:lnTo>
                  <a:pt x="253" y="1347"/>
                </a:lnTo>
                <a:lnTo>
                  <a:pt x="255" y="1327"/>
                </a:lnTo>
                <a:lnTo>
                  <a:pt x="255" y="1327"/>
                </a:lnTo>
                <a:lnTo>
                  <a:pt x="277" y="1325"/>
                </a:lnTo>
                <a:lnTo>
                  <a:pt x="277" y="1325"/>
                </a:lnTo>
                <a:lnTo>
                  <a:pt x="283" y="1323"/>
                </a:lnTo>
                <a:lnTo>
                  <a:pt x="288" y="1320"/>
                </a:lnTo>
                <a:lnTo>
                  <a:pt x="292" y="1316"/>
                </a:lnTo>
                <a:lnTo>
                  <a:pt x="294" y="1314"/>
                </a:lnTo>
                <a:lnTo>
                  <a:pt x="306" y="1297"/>
                </a:lnTo>
                <a:lnTo>
                  <a:pt x="314" y="1280"/>
                </a:lnTo>
                <a:lnTo>
                  <a:pt x="319" y="1280"/>
                </a:lnTo>
                <a:lnTo>
                  <a:pt x="319" y="1280"/>
                </a:lnTo>
                <a:lnTo>
                  <a:pt x="322" y="1305"/>
                </a:lnTo>
                <a:lnTo>
                  <a:pt x="323" y="1324"/>
                </a:lnTo>
                <a:lnTo>
                  <a:pt x="324" y="1330"/>
                </a:lnTo>
                <a:lnTo>
                  <a:pt x="325" y="1334"/>
                </a:lnTo>
                <a:lnTo>
                  <a:pt x="325" y="1334"/>
                </a:lnTo>
                <a:lnTo>
                  <a:pt x="333" y="1335"/>
                </a:lnTo>
                <a:lnTo>
                  <a:pt x="336" y="1336"/>
                </a:lnTo>
                <a:lnTo>
                  <a:pt x="336" y="1336"/>
                </a:lnTo>
                <a:lnTo>
                  <a:pt x="340" y="1364"/>
                </a:lnTo>
                <a:lnTo>
                  <a:pt x="351" y="1429"/>
                </a:lnTo>
                <a:lnTo>
                  <a:pt x="357" y="1466"/>
                </a:lnTo>
                <a:lnTo>
                  <a:pt x="364" y="1502"/>
                </a:lnTo>
                <a:lnTo>
                  <a:pt x="372" y="1531"/>
                </a:lnTo>
                <a:lnTo>
                  <a:pt x="376" y="1542"/>
                </a:lnTo>
                <a:lnTo>
                  <a:pt x="378" y="1551"/>
                </a:lnTo>
                <a:lnTo>
                  <a:pt x="378" y="1551"/>
                </a:lnTo>
                <a:lnTo>
                  <a:pt x="387" y="1564"/>
                </a:lnTo>
                <a:lnTo>
                  <a:pt x="395" y="1574"/>
                </a:lnTo>
                <a:lnTo>
                  <a:pt x="404" y="1580"/>
                </a:lnTo>
                <a:lnTo>
                  <a:pt x="414" y="1585"/>
                </a:lnTo>
                <a:lnTo>
                  <a:pt x="423" y="1587"/>
                </a:lnTo>
                <a:lnTo>
                  <a:pt x="433" y="1587"/>
                </a:lnTo>
                <a:lnTo>
                  <a:pt x="443" y="1584"/>
                </a:lnTo>
                <a:lnTo>
                  <a:pt x="452" y="1579"/>
                </a:lnTo>
                <a:lnTo>
                  <a:pt x="452" y="1579"/>
                </a:lnTo>
                <a:lnTo>
                  <a:pt x="455" y="1577"/>
                </a:lnTo>
                <a:lnTo>
                  <a:pt x="460" y="1572"/>
                </a:lnTo>
                <a:lnTo>
                  <a:pt x="464" y="1566"/>
                </a:lnTo>
                <a:lnTo>
                  <a:pt x="468" y="1560"/>
                </a:lnTo>
                <a:lnTo>
                  <a:pt x="475" y="1541"/>
                </a:lnTo>
                <a:lnTo>
                  <a:pt x="481" y="1520"/>
                </a:lnTo>
                <a:lnTo>
                  <a:pt x="487" y="1496"/>
                </a:lnTo>
                <a:lnTo>
                  <a:pt x="493" y="1469"/>
                </a:lnTo>
                <a:lnTo>
                  <a:pt x="498" y="1439"/>
                </a:lnTo>
                <a:lnTo>
                  <a:pt x="502" y="1409"/>
                </a:lnTo>
                <a:lnTo>
                  <a:pt x="502" y="1409"/>
                </a:lnTo>
                <a:lnTo>
                  <a:pt x="506" y="1374"/>
                </a:lnTo>
                <a:lnTo>
                  <a:pt x="507" y="1336"/>
                </a:lnTo>
                <a:lnTo>
                  <a:pt x="508" y="1294"/>
                </a:lnTo>
                <a:lnTo>
                  <a:pt x="507" y="1250"/>
                </a:lnTo>
                <a:lnTo>
                  <a:pt x="506" y="1206"/>
                </a:lnTo>
                <a:lnTo>
                  <a:pt x="504" y="1163"/>
                </a:lnTo>
                <a:lnTo>
                  <a:pt x="500" y="1084"/>
                </a:lnTo>
                <a:lnTo>
                  <a:pt x="500" y="1084"/>
                </a:lnTo>
                <a:lnTo>
                  <a:pt x="496" y="1051"/>
                </a:lnTo>
                <a:lnTo>
                  <a:pt x="492" y="1023"/>
                </a:lnTo>
                <a:lnTo>
                  <a:pt x="487" y="1001"/>
                </a:lnTo>
                <a:lnTo>
                  <a:pt x="482" y="982"/>
                </a:lnTo>
                <a:lnTo>
                  <a:pt x="477" y="969"/>
                </a:lnTo>
                <a:lnTo>
                  <a:pt x="475" y="959"/>
                </a:lnTo>
                <a:lnTo>
                  <a:pt x="471" y="952"/>
                </a:lnTo>
                <a:lnTo>
                  <a:pt x="471" y="952"/>
                </a:lnTo>
                <a:lnTo>
                  <a:pt x="489" y="910"/>
                </a:lnTo>
                <a:lnTo>
                  <a:pt x="489" y="910"/>
                </a:lnTo>
                <a:lnTo>
                  <a:pt x="491" y="903"/>
                </a:lnTo>
                <a:lnTo>
                  <a:pt x="491" y="896"/>
                </a:lnTo>
                <a:lnTo>
                  <a:pt x="491" y="888"/>
                </a:lnTo>
                <a:lnTo>
                  <a:pt x="491" y="888"/>
                </a:lnTo>
                <a:lnTo>
                  <a:pt x="490" y="884"/>
                </a:lnTo>
                <a:lnTo>
                  <a:pt x="487" y="881"/>
                </a:lnTo>
                <a:lnTo>
                  <a:pt x="487" y="879"/>
                </a:lnTo>
                <a:lnTo>
                  <a:pt x="487" y="878"/>
                </a:lnTo>
                <a:lnTo>
                  <a:pt x="491" y="877"/>
                </a:lnTo>
                <a:lnTo>
                  <a:pt x="491" y="877"/>
                </a:lnTo>
                <a:lnTo>
                  <a:pt x="502" y="873"/>
                </a:lnTo>
                <a:lnTo>
                  <a:pt x="511" y="868"/>
                </a:lnTo>
                <a:lnTo>
                  <a:pt x="511" y="868"/>
                </a:lnTo>
                <a:lnTo>
                  <a:pt x="516" y="863"/>
                </a:lnTo>
                <a:lnTo>
                  <a:pt x="523" y="855"/>
                </a:lnTo>
                <a:lnTo>
                  <a:pt x="530" y="846"/>
                </a:lnTo>
                <a:lnTo>
                  <a:pt x="533" y="840"/>
                </a:lnTo>
                <a:lnTo>
                  <a:pt x="533" y="820"/>
                </a:lnTo>
                <a:lnTo>
                  <a:pt x="581" y="820"/>
                </a:lnTo>
                <a:lnTo>
                  <a:pt x="581" y="820"/>
                </a:lnTo>
                <a:lnTo>
                  <a:pt x="590" y="812"/>
                </a:lnTo>
                <a:lnTo>
                  <a:pt x="600" y="801"/>
                </a:lnTo>
                <a:lnTo>
                  <a:pt x="600" y="801"/>
                </a:lnTo>
                <a:lnTo>
                  <a:pt x="611" y="685"/>
                </a:lnTo>
                <a:lnTo>
                  <a:pt x="617" y="605"/>
                </a:lnTo>
                <a:lnTo>
                  <a:pt x="620" y="578"/>
                </a:lnTo>
                <a:lnTo>
                  <a:pt x="620" y="569"/>
                </a:lnTo>
                <a:lnTo>
                  <a:pt x="620" y="569"/>
                </a:lnTo>
                <a:lnTo>
                  <a:pt x="615" y="565"/>
                </a:lnTo>
                <a:lnTo>
                  <a:pt x="611" y="562"/>
                </a:lnTo>
                <a:lnTo>
                  <a:pt x="437" y="562"/>
                </a:lnTo>
                <a:lnTo>
                  <a:pt x="430" y="549"/>
                </a:lnTo>
                <a:lnTo>
                  <a:pt x="430" y="549"/>
                </a:lnTo>
                <a:lnTo>
                  <a:pt x="438" y="544"/>
                </a:lnTo>
                <a:lnTo>
                  <a:pt x="446" y="538"/>
                </a:lnTo>
                <a:lnTo>
                  <a:pt x="454" y="529"/>
                </a:lnTo>
                <a:lnTo>
                  <a:pt x="454" y="529"/>
                </a:lnTo>
                <a:lnTo>
                  <a:pt x="461" y="519"/>
                </a:lnTo>
                <a:lnTo>
                  <a:pt x="466" y="511"/>
                </a:lnTo>
                <a:lnTo>
                  <a:pt x="471" y="501"/>
                </a:lnTo>
                <a:lnTo>
                  <a:pt x="471" y="501"/>
                </a:lnTo>
                <a:lnTo>
                  <a:pt x="473" y="501"/>
                </a:lnTo>
                <a:lnTo>
                  <a:pt x="476" y="502"/>
                </a:lnTo>
                <a:lnTo>
                  <a:pt x="486" y="506"/>
                </a:lnTo>
                <a:lnTo>
                  <a:pt x="498" y="510"/>
                </a:lnTo>
                <a:lnTo>
                  <a:pt x="508" y="512"/>
                </a:lnTo>
                <a:lnTo>
                  <a:pt x="508" y="512"/>
                </a:lnTo>
                <a:lnTo>
                  <a:pt x="514" y="513"/>
                </a:lnTo>
                <a:lnTo>
                  <a:pt x="520" y="513"/>
                </a:lnTo>
                <a:lnTo>
                  <a:pt x="528" y="515"/>
                </a:lnTo>
                <a:lnTo>
                  <a:pt x="535" y="518"/>
                </a:lnTo>
                <a:lnTo>
                  <a:pt x="535" y="518"/>
                </a:lnTo>
                <a:lnTo>
                  <a:pt x="544" y="522"/>
                </a:lnTo>
                <a:lnTo>
                  <a:pt x="551" y="523"/>
                </a:lnTo>
                <a:lnTo>
                  <a:pt x="558" y="524"/>
                </a:lnTo>
                <a:lnTo>
                  <a:pt x="567" y="523"/>
                </a:lnTo>
                <a:lnTo>
                  <a:pt x="567" y="523"/>
                </a:lnTo>
                <a:lnTo>
                  <a:pt x="574" y="522"/>
                </a:lnTo>
                <a:lnTo>
                  <a:pt x="579" y="519"/>
                </a:lnTo>
                <a:lnTo>
                  <a:pt x="583" y="518"/>
                </a:lnTo>
                <a:lnTo>
                  <a:pt x="587" y="518"/>
                </a:lnTo>
                <a:lnTo>
                  <a:pt x="587" y="518"/>
                </a:lnTo>
                <a:lnTo>
                  <a:pt x="599" y="531"/>
                </a:lnTo>
                <a:lnTo>
                  <a:pt x="605" y="535"/>
                </a:lnTo>
                <a:lnTo>
                  <a:pt x="610" y="538"/>
                </a:lnTo>
                <a:lnTo>
                  <a:pt x="615" y="540"/>
                </a:lnTo>
                <a:lnTo>
                  <a:pt x="620" y="540"/>
                </a:lnTo>
                <a:lnTo>
                  <a:pt x="620" y="540"/>
                </a:lnTo>
                <a:lnTo>
                  <a:pt x="621" y="539"/>
                </a:lnTo>
                <a:lnTo>
                  <a:pt x="622" y="538"/>
                </a:lnTo>
                <a:lnTo>
                  <a:pt x="621" y="533"/>
                </a:lnTo>
                <a:lnTo>
                  <a:pt x="619" y="527"/>
                </a:lnTo>
                <a:lnTo>
                  <a:pt x="614" y="519"/>
                </a:lnTo>
                <a:lnTo>
                  <a:pt x="603" y="507"/>
                </a:lnTo>
                <a:lnTo>
                  <a:pt x="598" y="501"/>
                </a:lnTo>
                <a:lnTo>
                  <a:pt x="609" y="490"/>
                </a:lnTo>
                <a:lnTo>
                  <a:pt x="609" y="490"/>
                </a:lnTo>
                <a:lnTo>
                  <a:pt x="617" y="485"/>
                </a:lnTo>
                <a:lnTo>
                  <a:pt x="617" y="485"/>
                </a:lnTo>
                <a:lnTo>
                  <a:pt x="620" y="478"/>
                </a:lnTo>
                <a:lnTo>
                  <a:pt x="624" y="464"/>
                </a:lnTo>
                <a:lnTo>
                  <a:pt x="627" y="449"/>
                </a:lnTo>
                <a:lnTo>
                  <a:pt x="628" y="445"/>
                </a:lnTo>
                <a:lnTo>
                  <a:pt x="628" y="442"/>
                </a:lnTo>
                <a:lnTo>
                  <a:pt x="628" y="442"/>
                </a:lnTo>
                <a:lnTo>
                  <a:pt x="617" y="432"/>
                </a:lnTo>
                <a:lnTo>
                  <a:pt x="610" y="426"/>
                </a:lnTo>
                <a:lnTo>
                  <a:pt x="606" y="424"/>
                </a:lnTo>
                <a:lnTo>
                  <a:pt x="603" y="422"/>
                </a:lnTo>
                <a:lnTo>
                  <a:pt x="603" y="422"/>
                </a:lnTo>
                <a:lnTo>
                  <a:pt x="599" y="421"/>
                </a:lnTo>
                <a:lnTo>
                  <a:pt x="597" y="420"/>
                </a:lnTo>
                <a:lnTo>
                  <a:pt x="592" y="418"/>
                </a:lnTo>
                <a:lnTo>
                  <a:pt x="587" y="418"/>
                </a:lnTo>
                <a:lnTo>
                  <a:pt x="587" y="418"/>
                </a:lnTo>
                <a:lnTo>
                  <a:pt x="572" y="420"/>
                </a:lnTo>
                <a:lnTo>
                  <a:pt x="567" y="421"/>
                </a:lnTo>
                <a:lnTo>
                  <a:pt x="563" y="422"/>
                </a:lnTo>
                <a:lnTo>
                  <a:pt x="563" y="422"/>
                </a:lnTo>
                <a:lnTo>
                  <a:pt x="558" y="427"/>
                </a:lnTo>
                <a:lnTo>
                  <a:pt x="552" y="431"/>
                </a:lnTo>
                <a:lnTo>
                  <a:pt x="547" y="437"/>
                </a:lnTo>
                <a:lnTo>
                  <a:pt x="547" y="437"/>
                </a:lnTo>
                <a:lnTo>
                  <a:pt x="531" y="410"/>
                </a:lnTo>
                <a:lnTo>
                  <a:pt x="522" y="389"/>
                </a:lnTo>
                <a:lnTo>
                  <a:pt x="518" y="381"/>
                </a:lnTo>
                <a:lnTo>
                  <a:pt x="516" y="376"/>
                </a:lnTo>
                <a:lnTo>
                  <a:pt x="516" y="376"/>
                </a:lnTo>
                <a:lnTo>
                  <a:pt x="514" y="370"/>
                </a:lnTo>
                <a:lnTo>
                  <a:pt x="509" y="360"/>
                </a:lnTo>
                <a:lnTo>
                  <a:pt x="495" y="334"/>
                </a:lnTo>
                <a:lnTo>
                  <a:pt x="474" y="300"/>
                </a:lnTo>
                <a:lnTo>
                  <a:pt x="474" y="300"/>
                </a:lnTo>
                <a:lnTo>
                  <a:pt x="453" y="280"/>
                </a:lnTo>
                <a:lnTo>
                  <a:pt x="438" y="267"/>
                </a:lnTo>
                <a:lnTo>
                  <a:pt x="430" y="260"/>
                </a:lnTo>
                <a:lnTo>
                  <a:pt x="430" y="260"/>
                </a:lnTo>
                <a:lnTo>
                  <a:pt x="393" y="249"/>
                </a:lnTo>
                <a:lnTo>
                  <a:pt x="393" y="249"/>
                </a:lnTo>
                <a:lnTo>
                  <a:pt x="378" y="246"/>
                </a:lnTo>
                <a:lnTo>
                  <a:pt x="364" y="243"/>
                </a:lnTo>
                <a:lnTo>
                  <a:pt x="336" y="243"/>
                </a:lnTo>
                <a:lnTo>
                  <a:pt x="336" y="243"/>
                </a:lnTo>
                <a:lnTo>
                  <a:pt x="339" y="241"/>
                </a:lnTo>
                <a:lnTo>
                  <a:pt x="345" y="227"/>
                </a:lnTo>
                <a:lnTo>
                  <a:pt x="345" y="227"/>
                </a:lnTo>
                <a:lnTo>
                  <a:pt x="349" y="216"/>
                </a:lnTo>
                <a:lnTo>
                  <a:pt x="351" y="206"/>
                </a:lnTo>
                <a:lnTo>
                  <a:pt x="353" y="190"/>
                </a:lnTo>
                <a:lnTo>
                  <a:pt x="353" y="190"/>
                </a:lnTo>
                <a:lnTo>
                  <a:pt x="355" y="178"/>
                </a:lnTo>
                <a:lnTo>
                  <a:pt x="356" y="171"/>
                </a:lnTo>
                <a:lnTo>
                  <a:pt x="356" y="171"/>
                </a:lnTo>
                <a:lnTo>
                  <a:pt x="362" y="163"/>
                </a:lnTo>
                <a:lnTo>
                  <a:pt x="367" y="156"/>
                </a:lnTo>
                <a:lnTo>
                  <a:pt x="371" y="149"/>
                </a:lnTo>
                <a:lnTo>
                  <a:pt x="371" y="149"/>
                </a:lnTo>
                <a:lnTo>
                  <a:pt x="371" y="143"/>
                </a:lnTo>
                <a:lnTo>
                  <a:pt x="371" y="136"/>
                </a:lnTo>
                <a:lnTo>
                  <a:pt x="371" y="131"/>
                </a:lnTo>
                <a:lnTo>
                  <a:pt x="382" y="107"/>
                </a:lnTo>
                <a:lnTo>
                  <a:pt x="382" y="107"/>
                </a:lnTo>
                <a:lnTo>
                  <a:pt x="376" y="73"/>
                </a:lnTo>
                <a:lnTo>
                  <a:pt x="371" y="37"/>
                </a:lnTo>
                <a:lnTo>
                  <a:pt x="371" y="37"/>
                </a:lnTo>
                <a:lnTo>
                  <a:pt x="367" y="32"/>
                </a:lnTo>
                <a:lnTo>
                  <a:pt x="361" y="25"/>
                </a:lnTo>
                <a:lnTo>
                  <a:pt x="352" y="17"/>
                </a:lnTo>
                <a:lnTo>
                  <a:pt x="345" y="11"/>
                </a:lnTo>
                <a:lnTo>
                  <a:pt x="345" y="11"/>
                </a:lnTo>
                <a:lnTo>
                  <a:pt x="331" y="6"/>
                </a:lnTo>
                <a:lnTo>
                  <a:pt x="319" y="3"/>
                </a:lnTo>
                <a:lnTo>
                  <a:pt x="294" y="0"/>
                </a:lnTo>
                <a:lnTo>
                  <a:pt x="283" y="9"/>
                </a:lnTo>
                <a:close/>
                <a:moveTo>
                  <a:pt x="430" y="479"/>
                </a:moveTo>
                <a:lnTo>
                  <a:pt x="454" y="485"/>
                </a:lnTo>
                <a:lnTo>
                  <a:pt x="454" y="485"/>
                </a:lnTo>
                <a:lnTo>
                  <a:pt x="450" y="494"/>
                </a:lnTo>
                <a:lnTo>
                  <a:pt x="446" y="502"/>
                </a:lnTo>
                <a:lnTo>
                  <a:pt x="441" y="510"/>
                </a:lnTo>
                <a:lnTo>
                  <a:pt x="441" y="510"/>
                </a:lnTo>
                <a:lnTo>
                  <a:pt x="433" y="516"/>
                </a:lnTo>
                <a:lnTo>
                  <a:pt x="426" y="521"/>
                </a:lnTo>
                <a:lnTo>
                  <a:pt x="417" y="527"/>
                </a:lnTo>
                <a:lnTo>
                  <a:pt x="415" y="501"/>
                </a:lnTo>
                <a:lnTo>
                  <a:pt x="430" y="479"/>
                </a:lnTo>
                <a:close/>
                <a:moveTo>
                  <a:pt x="398" y="1288"/>
                </a:moveTo>
                <a:lnTo>
                  <a:pt x="457" y="1288"/>
                </a:lnTo>
                <a:lnTo>
                  <a:pt x="457" y="1288"/>
                </a:lnTo>
                <a:lnTo>
                  <a:pt x="457" y="1309"/>
                </a:lnTo>
                <a:lnTo>
                  <a:pt x="454" y="1336"/>
                </a:lnTo>
                <a:lnTo>
                  <a:pt x="452" y="1375"/>
                </a:lnTo>
                <a:lnTo>
                  <a:pt x="452" y="1375"/>
                </a:lnTo>
                <a:lnTo>
                  <a:pt x="447" y="1416"/>
                </a:lnTo>
                <a:lnTo>
                  <a:pt x="442" y="1447"/>
                </a:lnTo>
                <a:lnTo>
                  <a:pt x="437" y="1474"/>
                </a:lnTo>
                <a:lnTo>
                  <a:pt x="393" y="1299"/>
                </a:lnTo>
                <a:lnTo>
                  <a:pt x="398" y="1288"/>
                </a:lnTo>
                <a:close/>
                <a:moveTo>
                  <a:pt x="213" y="1375"/>
                </a:moveTo>
                <a:lnTo>
                  <a:pt x="213" y="1375"/>
                </a:lnTo>
                <a:lnTo>
                  <a:pt x="212" y="1380"/>
                </a:lnTo>
                <a:lnTo>
                  <a:pt x="211" y="1390"/>
                </a:lnTo>
                <a:lnTo>
                  <a:pt x="207" y="1402"/>
                </a:lnTo>
                <a:lnTo>
                  <a:pt x="205" y="1407"/>
                </a:lnTo>
                <a:lnTo>
                  <a:pt x="201" y="1411"/>
                </a:lnTo>
                <a:lnTo>
                  <a:pt x="201" y="1411"/>
                </a:lnTo>
                <a:lnTo>
                  <a:pt x="200" y="1412"/>
                </a:lnTo>
                <a:lnTo>
                  <a:pt x="197" y="1412"/>
                </a:lnTo>
                <a:lnTo>
                  <a:pt x="194" y="1410"/>
                </a:lnTo>
                <a:lnTo>
                  <a:pt x="189" y="1404"/>
                </a:lnTo>
                <a:lnTo>
                  <a:pt x="185" y="1397"/>
                </a:lnTo>
                <a:lnTo>
                  <a:pt x="179" y="1384"/>
                </a:lnTo>
                <a:lnTo>
                  <a:pt x="177" y="1378"/>
                </a:lnTo>
                <a:lnTo>
                  <a:pt x="196" y="1369"/>
                </a:lnTo>
                <a:lnTo>
                  <a:pt x="205" y="1369"/>
                </a:lnTo>
                <a:lnTo>
                  <a:pt x="213" y="1375"/>
                </a:lnTo>
                <a:close/>
                <a:moveTo>
                  <a:pt x="288" y="1067"/>
                </a:moveTo>
                <a:lnTo>
                  <a:pt x="288" y="1067"/>
                </a:lnTo>
                <a:lnTo>
                  <a:pt x="291" y="1097"/>
                </a:lnTo>
                <a:lnTo>
                  <a:pt x="292" y="1119"/>
                </a:lnTo>
                <a:lnTo>
                  <a:pt x="292" y="1129"/>
                </a:lnTo>
                <a:lnTo>
                  <a:pt x="292" y="1129"/>
                </a:lnTo>
                <a:lnTo>
                  <a:pt x="290" y="1130"/>
                </a:lnTo>
                <a:lnTo>
                  <a:pt x="287" y="1129"/>
                </a:lnTo>
                <a:lnTo>
                  <a:pt x="285" y="1129"/>
                </a:lnTo>
                <a:lnTo>
                  <a:pt x="283" y="1129"/>
                </a:lnTo>
                <a:lnTo>
                  <a:pt x="283" y="1129"/>
                </a:lnTo>
                <a:lnTo>
                  <a:pt x="282" y="1127"/>
                </a:lnTo>
                <a:lnTo>
                  <a:pt x="281" y="1125"/>
                </a:lnTo>
                <a:lnTo>
                  <a:pt x="277" y="1115"/>
                </a:lnTo>
                <a:lnTo>
                  <a:pt x="275" y="1105"/>
                </a:lnTo>
                <a:lnTo>
                  <a:pt x="275" y="1098"/>
                </a:lnTo>
                <a:lnTo>
                  <a:pt x="275" y="1098"/>
                </a:lnTo>
                <a:lnTo>
                  <a:pt x="275" y="1097"/>
                </a:lnTo>
                <a:lnTo>
                  <a:pt x="274" y="1094"/>
                </a:lnTo>
                <a:lnTo>
                  <a:pt x="271" y="1090"/>
                </a:lnTo>
                <a:lnTo>
                  <a:pt x="266" y="1087"/>
                </a:lnTo>
                <a:lnTo>
                  <a:pt x="260" y="1065"/>
                </a:lnTo>
                <a:lnTo>
                  <a:pt x="288" y="1067"/>
                </a:lnTo>
                <a:close/>
                <a:moveTo>
                  <a:pt x="277" y="958"/>
                </a:moveTo>
                <a:lnTo>
                  <a:pt x="277" y="958"/>
                </a:lnTo>
                <a:lnTo>
                  <a:pt x="280" y="957"/>
                </a:lnTo>
                <a:lnTo>
                  <a:pt x="283" y="957"/>
                </a:lnTo>
                <a:lnTo>
                  <a:pt x="288" y="958"/>
                </a:lnTo>
                <a:lnTo>
                  <a:pt x="277" y="982"/>
                </a:lnTo>
                <a:lnTo>
                  <a:pt x="266" y="982"/>
                </a:lnTo>
                <a:lnTo>
                  <a:pt x="266" y="975"/>
                </a:lnTo>
                <a:lnTo>
                  <a:pt x="266" y="975"/>
                </a:lnTo>
                <a:lnTo>
                  <a:pt x="271" y="966"/>
                </a:lnTo>
                <a:lnTo>
                  <a:pt x="277" y="958"/>
                </a:lnTo>
                <a:lnTo>
                  <a:pt x="277" y="958"/>
                </a:lnTo>
                <a:close/>
                <a:moveTo>
                  <a:pt x="303" y="958"/>
                </a:moveTo>
                <a:lnTo>
                  <a:pt x="317" y="960"/>
                </a:lnTo>
                <a:lnTo>
                  <a:pt x="312" y="980"/>
                </a:lnTo>
                <a:lnTo>
                  <a:pt x="303" y="980"/>
                </a:lnTo>
                <a:lnTo>
                  <a:pt x="299" y="969"/>
                </a:lnTo>
                <a:lnTo>
                  <a:pt x="303" y="9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DEE49EC8-E827-4C7C-B5DC-9AE42728A000}"/>
              </a:ext>
            </a:extLst>
          </p:cNvPr>
          <p:cNvSpPr>
            <a:spLocks noEditPoints="1"/>
          </p:cNvSpPr>
          <p:nvPr/>
        </p:nvSpPr>
        <p:spPr bwMode="auto">
          <a:xfrm>
            <a:off x="4628025" y="4691921"/>
            <a:ext cx="671630" cy="1728187"/>
          </a:xfrm>
          <a:custGeom>
            <a:avLst/>
            <a:gdLst>
              <a:gd name="T0" fmla="*/ 39 w 506"/>
              <a:gd name="T1" fmla="*/ 554 h 1302"/>
              <a:gd name="T2" fmla="*/ 96 w 506"/>
              <a:gd name="T3" fmla="*/ 508 h 1302"/>
              <a:gd name="T4" fmla="*/ 77 w 506"/>
              <a:gd name="T5" fmla="*/ 533 h 1302"/>
              <a:gd name="T6" fmla="*/ 92 w 506"/>
              <a:gd name="T7" fmla="*/ 791 h 1302"/>
              <a:gd name="T8" fmla="*/ 99 w 506"/>
              <a:gd name="T9" fmla="*/ 851 h 1302"/>
              <a:gd name="T10" fmla="*/ 120 w 506"/>
              <a:gd name="T11" fmla="*/ 880 h 1302"/>
              <a:gd name="T12" fmla="*/ 67 w 506"/>
              <a:gd name="T13" fmla="*/ 934 h 1302"/>
              <a:gd name="T14" fmla="*/ 74 w 506"/>
              <a:gd name="T15" fmla="*/ 952 h 1302"/>
              <a:gd name="T16" fmla="*/ 145 w 506"/>
              <a:gd name="T17" fmla="*/ 980 h 1302"/>
              <a:gd name="T18" fmla="*/ 187 w 506"/>
              <a:gd name="T19" fmla="*/ 950 h 1302"/>
              <a:gd name="T20" fmla="*/ 164 w 506"/>
              <a:gd name="T21" fmla="*/ 903 h 1302"/>
              <a:gd name="T22" fmla="*/ 199 w 506"/>
              <a:gd name="T23" fmla="*/ 1161 h 1302"/>
              <a:gd name="T24" fmla="*/ 227 w 506"/>
              <a:gd name="T25" fmla="*/ 1200 h 1302"/>
              <a:gd name="T26" fmla="*/ 280 w 506"/>
              <a:gd name="T27" fmla="*/ 1221 h 1302"/>
              <a:gd name="T28" fmla="*/ 308 w 506"/>
              <a:gd name="T29" fmla="*/ 1302 h 1302"/>
              <a:gd name="T30" fmla="*/ 350 w 506"/>
              <a:gd name="T31" fmla="*/ 1246 h 1302"/>
              <a:gd name="T32" fmla="*/ 458 w 506"/>
              <a:gd name="T33" fmla="*/ 1179 h 1302"/>
              <a:gd name="T34" fmla="*/ 455 w 506"/>
              <a:gd name="T35" fmla="*/ 1120 h 1302"/>
              <a:gd name="T36" fmla="*/ 425 w 506"/>
              <a:gd name="T37" fmla="*/ 1048 h 1302"/>
              <a:gd name="T38" fmla="*/ 432 w 506"/>
              <a:gd name="T39" fmla="*/ 1021 h 1302"/>
              <a:gd name="T40" fmla="*/ 444 w 506"/>
              <a:gd name="T41" fmla="*/ 937 h 1302"/>
              <a:gd name="T42" fmla="*/ 449 w 506"/>
              <a:gd name="T43" fmla="*/ 842 h 1302"/>
              <a:gd name="T44" fmla="*/ 441 w 506"/>
              <a:gd name="T45" fmla="*/ 687 h 1302"/>
              <a:gd name="T46" fmla="*/ 455 w 506"/>
              <a:gd name="T47" fmla="*/ 648 h 1302"/>
              <a:gd name="T48" fmla="*/ 454 w 506"/>
              <a:gd name="T49" fmla="*/ 509 h 1302"/>
              <a:gd name="T50" fmla="*/ 493 w 506"/>
              <a:gd name="T51" fmla="*/ 452 h 1302"/>
              <a:gd name="T52" fmla="*/ 503 w 506"/>
              <a:gd name="T53" fmla="*/ 412 h 1302"/>
              <a:gd name="T54" fmla="*/ 460 w 506"/>
              <a:gd name="T55" fmla="*/ 307 h 1302"/>
              <a:gd name="T56" fmla="*/ 403 w 506"/>
              <a:gd name="T57" fmla="*/ 206 h 1302"/>
              <a:gd name="T58" fmla="*/ 319 w 506"/>
              <a:gd name="T59" fmla="*/ 183 h 1302"/>
              <a:gd name="T60" fmla="*/ 339 w 506"/>
              <a:gd name="T61" fmla="*/ 139 h 1302"/>
              <a:gd name="T62" fmla="*/ 341 w 506"/>
              <a:gd name="T63" fmla="*/ 55 h 1302"/>
              <a:gd name="T64" fmla="*/ 329 w 506"/>
              <a:gd name="T65" fmla="*/ 30 h 1302"/>
              <a:gd name="T66" fmla="*/ 299 w 506"/>
              <a:gd name="T67" fmla="*/ 8 h 1302"/>
              <a:gd name="T68" fmla="*/ 249 w 506"/>
              <a:gd name="T69" fmla="*/ 0 h 1302"/>
              <a:gd name="T70" fmla="*/ 237 w 506"/>
              <a:gd name="T71" fmla="*/ 21 h 1302"/>
              <a:gd name="T72" fmla="*/ 207 w 506"/>
              <a:gd name="T73" fmla="*/ 42 h 1302"/>
              <a:gd name="T74" fmla="*/ 207 w 506"/>
              <a:gd name="T75" fmla="*/ 82 h 1302"/>
              <a:gd name="T76" fmla="*/ 214 w 506"/>
              <a:gd name="T77" fmla="*/ 106 h 1302"/>
              <a:gd name="T78" fmla="*/ 217 w 506"/>
              <a:gd name="T79" fmla="*/ 138 h 1302"/>
              <a:gd name="T80" fmla="*/ 232 w 506"/>
              <a:gd name="T81" fmla="*/ 155 h 1302"/>
              <a:gd name="T82" fmla="*/ 193 w 506"/>
              <a:gd name="T83" fmla="*/ 196 h 1302"/>
              <a:gd name="T84" fmla="*/ 92 w 506"/>
              <a:gd name="T85" fmla="*/ 257 h 1302"/>
              <a:gd name="T86" fmla="*/ 71 w 506"/>
              <a:gd name="T87" fmla="*/ 301 h 1302"/>
              <a:gd name="T88" fmla="*/ 54 w 506"/>
              <a:gd name="T89" fmla="*/ 363 h 1302"/>
              <a:gd name="T90" fmla="*/ 35 w 506"/>
              <a:gd name="T91" fmla="*/ 429 h 1302"/>
              <a:gd name="T92" fmla="*/ 33 w 506"/>
              <a:gd name="T93" fmla="*/ 452 h 1302"/>
              <a:gd name="T94" fmla="*/ 24 w 506"/>
              <a:gd name="T95" fmla="*/ 479 h 1302"/>
              <a:gd name="T96" fmla="*/ 1 w 506"/>
              <a:gd name="T97" fmla="*/ 517 h 1302"/>
              <a:gd name="T98" fmla="*/ 21 w 506"/>
              <a:gd name="T99" fmla="*/ 530 h 1302"/>
              <a:gd name="T100" fmla="*/ 51 w 506"/>
              <a:gd name="T101" fmla="*/ 522 h 1302"/>
              <a:gd name="T102" fmla="*/ 34 w 506"/>
              <a:gd name="T103" fmla="*/ 554 h 1302"/>
              <a:gd name="T104" fmla="*/ 223 w 506"/>
              <a:gd name="T105" fmla="*/ 1122 h 1302"/>
              <a:gd name="T106" fmla="*/ 226 w 506"/>
              <a:gd name="T107" fmla="*/ 1161 h 1302"/>
              <a:gd name="T108" fmla="*/ 207 w 506"/>
              <a:gd name="T109" fmla="*/ 1064 h 1302"/>
              <a:gd name="T110" fmla="*/ 308 w 506"/>
              <a:gd name="T111" fmla="*/ 1257 h 1302"/>
              <a:gd name="T112" fmla="*/ 323 w 506"/>
              <a:gd name="T113" fmla="*/ 1185 h 1302"/>
              <a:gd name="T114" fmla="*/ 403 w 506"/>
              <a:gd name="T115" fmla="*/ 1157 h 1302"/>
              <a:gd name="T116" fmla="*/ 229 w 506"/>
              <a:gd name="T117" fmla="*/ 929 h 1302"/>
              <a:gd name="T118" fmla="*/ 214 w 506"/>
              <a:gd name="T119" fmla="*/ 946 h 1302"/>
              <a:gd name="T120" fmla="*/ 216 w 506"/>
              <a:gd name="T121" fmla="*/ 832 h 1302"/>
              <a:gd name="T122" fmla="*/ 231 w 506"/>
              <a:gd name="T123" fmla="*/ 869 h 1302"/>
              <a:gd name="T124" fmla="*/ 270 w 506"/>
              <a:gd name="T125" fmla="*/ 821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6" h="1302">
                <a:moveTo>
                  <a:pt x="39" y="554"/>
                </a:moveTo>
                <a:lnTo>
                  <a:pt x="39" y="554"/>
                </a:lnTo>
                <a:lnTo>
                  <a:pt x="39" y="554"/>
                </a:lnTo>
                <a:lnTo>
                  <a:pt x="39" y="554"/>
                </a:lnTo>
                <a:lnTo>
                  <a:pt x="39" y="554"/>
                </a:lnTo>
                <a:close/>
                <a:moveTo>
                  <a:pt x="37" y="554"/>
                </a:moveTo>
                <a:lnTo>
                  <a:pt x="37" y="554"/>
                </a:lnTo>
                <a:lnTo>
                  <a:pt x="39" y="554"/>
                </a:lnTo>
                <a:lnTo>
                  <a:pt x="39" y="554"/>
                </a:lnTo>
                <a:lnTo>
                  <a:pt x="39" y="553"/>
                </a:lnTo>
                <a:lnTo>
                  <a:pt x="40" y="552"/>
                </a:lnTo>
                <a:lnTo>
                  <a:pt x="50" y="542"/>
                </a:lnTo>
                <a:lnTo>
                  <a:pt x="50" y="542"/>
                </a:lnTo>
                <a:lnTo>
                  <a:pt x="76" y="520"/>
                </a:lnTo>
                <a:lnTo>
                  <a:pt x="86" y="513"/>
                </a:lnTo>
                <a:lnTo>
                  <a:pt x="92" y="509"/>
                </a:lnTo>
                <a:lnTo>
                  <a:pt x="92" y="509"/>
                </a:lnTo>
                <a:lnTo>
                  <a:pt x="96" y="508"/>
                </a:lnTo>
                <a:lnTo>
                  <a:pt x="99" y="505"/>
                </a:lnTo>
                <a:lnTo>
                  <a:pt x="103" y="501"/>
                </a:lnTo>
                <a:lnTo>
                  <a:pt x="103" y="501"/>
                </a:lnTo>
                <a:lnTo>
                  <a:pt x="110" y="492"/>
                </a:lnTo>
                <a:lnTo>
                  <a:pt x="115" y="483"/>
                </a:lnTo>
                <a:lnTo>
                  <a:pt x="124" y="481"/>
                </a:lnTo>
                <a:lnTo>
                  <a:pt x="121" y="520"/>
                </a:lnTo>
                <a:lnTo>
                  <a:pt x="92" y="520"/>
                </a:lnTo>
                <a:lnTo>
                  <a:pt x="77" y="533"/>
                </a:lnTo>
                <a:lnTo>
                  <a:pt x="77" y="548"/>
                </a:lnTo>
                <a:lnTo>
                  <a:pt x="86" y="554"/>
                </a:lnTo>
                <a:lnTo>
                  <a:pt x="92" y="662"/>
                </a:lnTo>
                <a:lnTo>
                  <a:pt x="93" y="671"/>
                </a:lnTo>
                <a:lnTo>
                  <a:pt x="93" y="671"/>
                </a:lnTo>
                <a:lnTo>
                  <a:pt x="90" y="773"/>
                </a:lnTo>
                <a:lnTo>
                  <a:pt x="90" y="773"/>
                </a:lnTo>
                <a:lnTo>
                  <a:pt x="90" y="780"/>
                </a:lnTo>
                <a:lnTo>
                  <a:pt x="92" y="791"/>
                </a:lnTo>
                <a:lnTo>
                  <a:pt x="97" y="815"/>
                </a:lnTo>
                <a:lnTo>
                  <a:pt x="102" y="834"/>
                </a:lnTo>
                <a:lnTo>
                  <a:pt x="104" y="842"/>
                </a:lnTo>
                <a:lnTo>
                  <a:pt x="103" y="845"/>
                </a:lnTo>
                <a:lnTo>
                  <a:pt x="103" y="845"/>
                </a:lnTo>
                <a:lnTo>
                  <a:pt x="102" y="848"/>
                </a:lnTo>
                <a:lnTo>
                  <a:pt x="99" y="848"/>
                </a:lnTo>
                <a:lnTo>
                  <a:pt x="99" y="849"/>
                </a:lnTo>
                <a:lnTo>
                  <a:pt x="99" y="851"/>
                </a:lnTo>
                <a:lnTo>
                  <a:pt x="99" y="851"/>
                </a:lnTo>
                <a:lnTo>
                  <a:pt x="102" y="856"/>
                </a:lnTo>
                <a:lnTo>
                  <a:pt x="104" y="860"/>
                </a:lnTo>
                <a:lnTo>
                  <a:pt x="107" y="864"/>
                </a:lnTo>
                <a:lnTo>
                  <a:pt x="108" y="866"/>
                </a:lnTo>
                <a:lnTo>
                  <a:pt x="108" y="866"/>
                </a:lnTo>
                <a:lnTo>
                  <a:pt x="109" y="869"/>
                </a:lnTo>
                <a:lnTo>
                  <a:pt x="114" y="874"/>
                </a:lnTo>
                <a:lnTo>
                  <a:pt x="120" y="880"/>
                </a:lnTo>
                <a:lnTo>
                  <a:pt x="120" y="880"/>
                </a:lnTo>
                <a:lnTo>
                  <a:pt x="119" y="893"/>
                </a:lnTo>
                <a:lnTo>
                  <a:pt x="118" y="902"/>
                </a:lnTo>
                <a:lnTo>
                  <a:pt x="117" y="905"/>
                </a:lnTo>
                <a:lnTo>
                  <a:pt x="115" y="907"/>
                </a:lnTo>
                <a:lnTo>
                  <a:pt x="115" y="907"/>
                </a:lnTo>
                <a:lnTo>
                  <a:pt x="92" y="919"/>
                </a:lnTo>
                <a:lnTo>
                  <a:pt x="67" y="934"/>
                </a:lnTo>
                <a:lnTo>
                  <a:pt x="67" y="934"/>
                </a:lnTo>
                <a:lnTo>
                  <a:pt x="59" y="939"/>
                </a:lnTo>
                <a:lnTo>
                  <a:pt x="58" y="939"/>
                </a:lnTo>
                <a:lnTo>
                  <a:pt x="56" y="940"/>
                </a:lnTo>
                <a:lnTo>
                  <a:pt x="58" y="942"/>
                </a:lnTo>
                <a:lnTo>
                  <a:pt x="59" y="944"/>
                </a:lnTo>
                <a:lnTo>
                  <a:pt x="59" y="944"/>
                </a:lnTo>
                <a:lnTo>
                  <a:pt x="65" y="948"/>
                </a:lnTo>
                <a:lnTo>
                  <a:pt x="74" y="952"/>
                </a:lnTo>
                <a:lnTo>
                  <a:pt x="74" y="952"/>
                </a:lnTo>
                <a:lnTo>
                  <a:pt x="99" y="960"/>
                </a:lnTo>
                <a:lnTo>
                  <a:pt x="99" y="960"/>
                </a:lnTo>
                <a:lnTo>
                  <a:pt x="101" y="969"/>
                </a:lnTo>
                <a:lnTo>
                  <a:pt x="102" y="977"/>
                </a:lnTo>
                <a:lnTo>
                  <a:pt x="103" y="979"/>
                </a:lnTo>
                <a:lnTo>
                  <a:pt x="105" y="980"/>
                </a:lnTo>
                <a:lnTo>
                  <a:pt x="105" y="980"/>
                </a:lnTo>
                <a:lnTo>
                  <a:pt x="120" y="980"/>
                </a:lnTo>
                <a:lnTo>
                  <a:pt x="145" y="980"/>
                </a:lnTo>
                <a:lnTo>
                  <a:pt x="169" y="979"/>
                </a:lnTo>
                <a:lnTo>
                  <a:pt x="178" y="978"/>
                </a:lnTo>
                <a:lnTo>
                  <a:pt x="180" y="975"/>
                </a:lnTo>
                <a:lnTo>
                  <a:pt x="180" y="975"/>
                </a:lnTo>
                <a:lnTo>
                  <a:pt x="183" y="958"/>
                </a:lnTo>
                <a:lnTo>
                  <a:pt x="183" y="958"/>
                </a:lnTo>
                <a:lnTo>
                  <a:pt x="184" y="957"/>
                </a:lnTo>
                <a:lnTo>
                  <a:pt x="187" y="955"/>
                </a:lnTo>
                <a:lnTo>
                  <a:pt x="187" y="950"/>
                </a:lnTo>
                <a:lnTo>
                  <a:pt x="187" y="947"/>
                </a:lnTo>
                <a:lnTo>
                  <a:pt x="185" y="944"/>
                </a:lnTo>
                <a:lnTo>
                  <a:pt x="185" y="944"/>
                </a:lnTo>
                <a:lnTo>
                  <a:pt x="179" y="936"/>
                </a:lnTo>
                <a:lnTo>
                  <a:pt x="174" y="930"/>
                </a:lnTo>
                <a:lnTo>
                  <a:pt x="169" y="924"/>
                </a:lnTo>
                <a:lnTo>
                  <a:pt x="167" y="917"/>
                </a:lnTo>
                <a:lnTo>
                  <a:pt x="164" y="907"/>
                </a:lnTo>
                <a:lnTo>
                  <a:pt x="164" y="903"/>
                </a:lnTo>
                <a:lnTo>
                  <a:pt x="185" y="904"/>
                </a:lnTo>
                <a:lnTo>
                  <a:pt x="189" y="907"/>
                </a:lnTo>
                <a:lnTo>
                  <a:pt x="189" y="907"/>
                </a:lnTo>
                <a:lnTo>
                  <a:pt x="191" y="1009"/>
                </a:lnTo>
                <a:lnTo>
                  <a:pt x="194" y="1088"/>
                </a:lnTo>
                <a:lnTo>
                  <a:pt x="195" y="1122"/>
                </a:lnTo>
                <a:lnTo>
                  <a:pt x="196" y="1145"/>
                </a:lnTo>
                <a:lnTo>
                  <a:pt x="196" y="1145"/>
                </a:lnTo>
                <a:lnTo>
                  <a:pt x="199" y="1161"/>
                </a:lnTo>
                <a:lnTo>
                  <a:pt x="201" y="1172"/>
                </a:lnTo>
                <a:lnTo>
                  <a:pt x="205" y="1182"/>
                </a:lnTo>
                <a:lnTo>
                  <a:pt x="207" y="1188"/>
                </a:lnTo>
                <a:lnTo>
                  <a:pt x="211" y="1193"/>
                </a:lnTo>
                <a:lnTo>
                  <a:pt x="215" y="1197"/>
                </a:lnTo>
                <a:lnTo>
                  <a:pt x="220" y="1199"/>
                </a:lnTo>
                <a:lnTo>
                  <a:pt x="223" y="1200"/>
                </a:lnTo>
                <a:lnTo>
                  <a:pt x="223" y="1200"/>
                </a:lnTo>
                <a:lnTo>
                  <a:pt x="227" y="1200"/>
                </a:lnTo>
                <a:lnTo>
                  <a:pt x="232" y="1199"/>
                </a:lnTo>
                <a:lnTo>
                  <a:pt x="236" y="1197"/>
                </a:lnTo>
                <a:lnTo>
                  <a:pt x="239" y="1193"/>
                </a:lnTo>
                <a:lnTo>
                  <a:pt x="244" y="1187"/>
                </a:lnTo>
                <a:lnTo>
                  <a:pt x="245" y="1184"/>
                </a:lnTo>
                <a:lnTo>
                  <a:pt x="279" y="1184"/>
                </a:lnTo>
                <a:lnTo>
                  <a:pt x="279" y="1184"/>
                </a:lnTo>
                <a:lnTo>
                  <a:pt x="279" y="1203"/>
                </a:lnTo>
                <a:lnTo>
                  <a:pt x="280" y="1221"/>
                </a:lnTo>
                <a:lnTo>
                  <a:pt x="282" y="1243"/>
                </a:lnTo>
                <a:lnTo>
                  <a:pt x="286" y="1265"/>
                </a:lnTo>
                <a:lnTo>
                  <a:pt x="288" y="1275"/>
                </a:lnTo>
                <a:lnTo>
                  <a:pt x="292" y="1284"/>
                </a:lnTo>
                <a:lnTo>
                  <a:pt x="296" y="1291"/>
                </a:lnTo>
                <a:lnTo>
                  <a:pt x="299" y="1297"/>
                </a:lnTo>
                <a:lnTo>
                  <a:pt x="303" y="1301"/>
                </a:lnTo>
                <a:lnTo>
                  <a:pt x="308" y="1302"/>
                </a:lnTo>
                <a:lnTo>
                  <a:pt x="308" y="1302"/>
                </a:lnTo>
                <a:lnTo>
                  <a:pt x="314" y="1302"/>
                </a:lnTo>
                <a:lnTo>
                  <a:pt x="318" y="1301"/>
                </a:lnTo>
                <a:lnTo>
                  <a:pt x="327" y="1297"/>
                </a:lnTo>
                <a:lnTo>
                  <a:pt x="333" y="1291"/>
                </a:lnTo>
                <a:lnTo>
                  <a:pt x="338" y="1282"/>
                </a:lnTo>
                <a:lnTo>
                  <a:pt x="341" y="1274"/>
                </a:lnTo>
                <a:lnTo>
                  <a:pt x="345" y="1264"/>
                </a:lnTo>
                <a:lnTo>
                  <a:pt x="350" y="1246"/>
                </a:lnTo>
                <a:lnTo>
                  <a:pt x="350" y="1246"/>
                </a:lnTo>
                <a:lnTo>
                  <a:pt x="355" y="1206"/>
                </a:lnTo>
                <a:lnTo>
                  <a:pt x="357" y="1185"/>
                </a:lnTo>
                <a:lnTo>
                  <a:pt x="451" y="1185"/>
                </a:lnTo>
                <a:lnTo>
                  <a:pt x="451" y="1185"/>
                </a:lnTo>
                <a:lnTo>
                  <a:pt x="453" y="1185"/>
                </a:lnTo>
                <a:lnTo>
                  <a:pt x="455" y="1185"/>
                </a:lnTo>
                <a:lnTo>
                  <a:pt x="457" y="1184"/>
                </a:lnTo>
                <a:lnTo>
                  <a:pt x="457" y="1184"/>
                </a:lnTo>
                <a:lnTo>
                  <a:pt x="458" y="1179"/>
                </a:lnTo>
                <a:lnTo>
                  <a:pt x="458" y="1173"/>
                </a:lnTo>
                <a:lnTo>
                  <a:pt x="459" y="1163"/>
                </a:lnTo>
                <a:lnTo>
                  <a:pt x="453" y="1131"/>
                </a:lnTo>
                <a:lnTo>
                  <a:pt x="453" y="1131"/>
                </a:lnTo>
                <a:lnTo>
                  <a:pt x="454" y="1131"/>
                </a:lnTo>
                <a:lnTo>
                  <a:pt x="455" y="1133"/>
                </a:lnTo>
                <a:lnTo>
                  <a:pt x="455" y="1133"/>
                </a:lnTo>
                <a:lnTo>
                  <a:pt x="457" y="1130"/>
                </a:lnTo>
                <a:lnTo>
                  <a:pt x="455" y="1120"/>
                </a:lnTo>
                <a:lnTo>
                  <a:pt x="455" y="1120"/>
                </a:lnTo>
                <a:lnTo>
                  <a:pt x="453" y="1113"/>
                </a:lnTo>
                <a:lnTo>
                  <a:pt x="449" y="1104"/>
                </a:lnTo>
                <a:lnTo>
                  <a:pt x="439" y="1087"/>
                </a:lnTo>
                <a:lnTo>
                  <a:pt x="431" y="1072"/>
                </a:lnTo>
                <a:lnTo>
                  <a:pt x="427" y="1068"/>
                </a:lnTo>
                <a:lnTo>
                  <a:pt x="426" y="1064"/>
                </a:lnTo>
                <a:lnTo>
                  <a:pt x="426" y="1064"/>
                </a:lnTo>
                <a:lnTo>
                  <a:pt x="425" y="1048"/>
                </a:lnTo>
                <a:lnTo>
                  <a:pt x="425" y="1048"/>
                </a:lnTo>
                <a:lnTo>
                  <a:pt x="428" y="1045"/>
                </a:lnTo>
                <a:lnTo>
                  <a:pt x="431" y="1042"/>
                </a:lnTo>
                <a:lnTo>
                  <a:pt x="432" y="1037"/>
                </a:lnTo>
                <a:lnTo>
                  <a:pt x="432" y="1037"/>
                </a:lnTo>
                <a:lnTo>
                  <a:pt x="432" y="1033"/>
                </a:lnTo>
                <a:lnTo>
                  <a:pt x="431" y="1030"/>
                </a:lnTo>
                <a:lnTo>
                  <a:pt x="430" y="1026"/>
                </a:lnTo>
                <a:lnTo>
                  <a:pt x="432" y="1021"/>
                </a:lnTo>
                <a:lnTo>
                  <a:pt x="432" y="1021"/>
                </a:lnTo>
                <a:lnTo>
                  <a:pt x="439" y="1009"/>
                </a:lnTo>
                <a:lnTo>
                  <a:pt x="443" y="1003"/>
                </a:lnTo>
                <a:lnTo>
                  <a:pt x="438" y="988"/>
                </a:lnTo>
                <a:lnTo>
                  <a:pt x="444" y="984"/>
                </a:lnTo>
                <a:lnTo>
                  <a:pt x="444" y="984"/>
                </a:lnTo>
                <a:lnTo>
                  <a:pt x="444" y="967"/>
                </a:lnTo>
                <a:lnTo>
                  <a:pt x="444" y="952"/>
                </a:lnTo>
                <a:lnTo>
                  <a:pt x="444" y="937"/>
                </a:lnTo>
                <a:lnTo>
                  <a:pt x="444" y="937"/>
                </a:lnTo>
                <a:lnTo>
                  <a:pt x="447" y="918"/>
                </a:lnTo>
                <a:lnTo>
                  <a:pt x="452" y="890"/>
                </a:lnTo>
                <a:lnTo>
                  <a:pt x="453" y="875"/>
                </a:lnTo>
                <a:lnTo>
                  <a:pt x="453" y="861"/>
                </a:lnTo>
                <a:lnTo>
                  <a:pt x="452" y="850"/>
                </a:lnTo>
                <a:lnTo>
                  <a:pt x="451" y="845"/>
                </a:lnTo>
                <a:lnTo>
                  <a:pt x="449" y="842"/>
                </a:lnTo>
                <a:lnTo>
                  <a:pt x="449" y="842"/>
                </a:lnTo>
                <a:lnTo>
                  <a:pt x="442" y="829"/>
                </a:lnTo>
                <a:lnTo>
                  <a:pt x="436" y="817"/>
                </a:lnTo>
                <a:lnTo>
                  <a:pt x="433" y="807"/>
                </a:lnTo>
                <a:lnTo>
                  <a:pt x="432" y="799"/>
                </a:lnTo>
                <a:lnTo>
                  <a:pt x="432" y="799"/>
                </a:lnTo>
                <a:lnTo>
                  <a:pt x="437" y="767"/>
                </a:lnTo>
                <a:lnTo>
                  <a:pt x="439" y="746"/>
                </a:lnTo>
                <a:lnTo>
                  <a:pt x="441" y="731"/>
                </a:lnTo>
                <a:lnTo>
                  <a:pt x="441" y="687"/>
                </a:lnTo>
                <a:lnTo>
                  <a:pt x="441" y="687"/>
                </a:lnTo>
                <a:lnTo>
                  <a:pt x="447" y="682"/>
                </a:lnTo>
                <a:lnTo>
                  <a:pt x="451" y="677"/>
                </a:lnTo>
                <a:lnTo>
                  <a:pt x="453" y="675"/>
                </a:lnTo>
                <a:lnTo>
                  <a:pt x="453" y="675"/>
                </a:lnTo>
                <a:lnTo>
                  <a:pt x="454" y="666"/>
                </a:lnTo>
                <a:lnTo>
                  <a:pt x="455" y="657"/>
                </a:lnTo>
                <a:lnTo>
                  <a:pt x="455" y="648"/>
                </a:lnTo>
                <a:lnTo>
                  <a:pt x="455" y="648"/>
                </a:lnTo>
                <a:lnTo>
                  <a:pt x="455" y="632"/>
                </a:lnTo>
                <a:lnTo>
                  <a:pt x="455" y="611"/>
                </a:lnTo>
                <a:lnTo>
                  <a:pt x="457" y="583"/>
                </a:lnTo>
                <a:lnTo>
                  <a:pt x="457" y="583"/>
                </a:lnTo>
                <a:lnTo>
                  <a:pt x="457" y="551"/>
                </a:lnTo>
                <a:lnTo>
                  <a:pt x="455" y="529"/>
                </a:lnTo>
                <a:lnTo>
                  <a:pt x="455" y="515"/>
                </a:lnTo>
                <a:lnTo>
                  <a:pt x="455" y="515"/>
                </a:lnTo>
                <a:lnTo>
                  <a:pt x="454" y="509"/>
                </a:lnTo>
                <a:lnTo>
                  <a:pt x="454" y="503"/>
                </a:lnTo>
                <a:lnTo>
                  <a:pt x="455" y="493"/>
                </a:lnTo>
                <a:lnTo>
                  <a:pt x="455" y="493"/>
                </a:lnTo>
                <a:lnTo>
                  <a:pt x="451" y="461"/>
                </a:lnTo>
                <a:lnTo>
                  <a:pt x="451" y="461"/>
                </a:lnTo>
                <a:lnTo>
                  <a:pt x="470" y="459"/>
                </a:lnTo>
                <a:lnTo>
                  <a:pt x="484" y="455"/>
                </a:lnTo>
                <a:lnTo>
                  <a:pt x="490" y="454"/>
                </a:lnTo>
                <a:lnTo>
                  <a:pt x="493" y="452"/>
                </a:lnTo>
                <a:lnTo>
                  <a:pt x="493" y="452"/>
                </a:lnTo>
                <a:lnTo>
                  <a:pt x="498" y="450"/>
                </a:lnTo>
                <a:lnTo>
                  <a:pt x="502" y="446"/>
                </a:lnTo>
                <a:lnTo>
                  <a:pt x="505" y="444"/>
                </a:lnTo>
                <a:lnTo>
                  <a:pt x="505" y="440"/>
                </a:lnTo>
                <a:lnTo>
                  <a:pt x="506" y="436"/>
                </a:lnTo>
                <a:lnTo>
                  <a:pt x="506" y="430"/>
                </a:lnTo>
                <a:lnTo>
                  <a:pt x="506" y="430"/>
                </a:lnTo>
                <a:lnTo>
                  <a:pt x="503" y="412"/>
                </a:lnTo>
                <a:lnTo>
                  <a:pt x="500" y="390"/>
                </a:lnTo>
                <a:lnTo>
                  <a:pt x="495" y="369"/>
                </a:lnTo>
                <a:lnTo>
                  <a:pt x="492" y="360"/>
                </a:lnTo>
                <a:lnTo>
                  <a:pt x="490" y="354"/>
                </a:lnTo>
                <a:lnTo>
                  <a:pt x="490" y="354"/>
                </a:lnTo>
                <a:lnTo>
                  <a:pt x="482" y="343"/>
                </a:lnTo>
                <a:lnTo>
                  <a:pt x="474" y="331"/>
                </a:lnTo>
                <a:lnTo>
                  <a:pt x="466" y="317"/>
                </a:lnTo>
                <a:lnTo>
                  <a:pt x="460" y="307"/>
                </a:lnTo>
                <a:lnTo>
                  <a:pt x="460" y="307"/>
                </a:lnTo>
                <a:lnTo>
                  <a:pt x="451" y="284"/>
                </a:lnTo>
                <a:lnTo>
                  <a:pt x="441" y="263"/>
                </a:lnTo>
                <a:lnTo>
                  <a:pt x="441" y="263"/>
                </a:lnTo>
                <a:lnTo>
                  <a:pt x="435" y="251"/>
                </a:lnTo>
                <a:lnTo>
                  <a:pt x="424" y="234"/>
                </a:lnTo>
                <a:lnTo>
                  <a:pt x="411" y="215"/>
                </a:lnTo>
                <a:lnTo>
                  <a:pt x="406" y="209"/>
                </a:lnTo>
                <a:lnTo>
                  <a:pt x="403" y="206"/>
                </a:lnTo>
                <a:lnTo>
                  <a:pt x="403" y="206"/>
                </a:lnTo>
                <a:lnTo>
                  <a:pt x="378" y="193"/>
                </a:lnTo>
                <a:lnTo>
                  <a:pt x="378" y="193"/>
                </a:lnTo>
                <a:lnTo>
                  <a:pt x="367" y="192"/>
                </a:lnTo>
                <a:lnTo>
                  <a:pt x="351" y="192"/>
                </a:lnTo>
                <a:lnTo>
                  <a:pt x="351" y="192"/>
                </a:lnTo>
                <a:lnTo>
                  <a:pt x="334" y="191"/>
                </a:lnTo>
                <a:lnTo>
                  <a:pt x="323" y="190"/>
                </a:lnTo>
                <a:lnTo>
                  <a:pt x="319" y="183"/>
                </a:lnTo>
                <a:lnTo>
                  <a:pt x="319" y="183"/>
                </a:lnTo>
                <a:lnTo>
                  <a:pt x="319" y="176"/>
                </a:lnTo>
                <a:lnTo>
                  <a:pt x="319" y="170"/>
                </a:lnTo>
                <a:lnTo>
                  <a:pt x="320" y="165"/>
                </a:lnTo>
                <a:lnTo>
                  <a:pt x="320" y="165"/>
                </a:lnTo>
                <a:lnTo>
                  <a:pt x="327" y="150"/>
                </a:lnTo>
                <a:lnTo>
                  <a:pt x="327" y="150"/>
                </a:lnTo>
                <a:lnTo>
                  <a:pt x="331" y="148"/>
                </a:lnTo>
                <a:lnTo>
                  <a:pt x="339" y="139"/>
                </a:lnTo>
                <a:lnTo>
                  <a:pt x="344" y="133"/>
                </a:lnTo>
                <a:lnTo>
                  <a:pt x="347" y="128"/>
                </a:lnTo>
                <a:lnTo>
                  <a:pt x="350" y="123"/>
                </a:lnTo>
                <a:lnTo>
                  <a:pt x="350" y="118"/>
                </a:lnTo>
                <a:lnTo>
                  <a:pt x="350" y="118"/>
                </a:lnTo>
                <a:lnTo>
                  <a:pt x="345" y="106"/>
                </a:lnTo>
                <a:lnTo>
                  <a:pt x="345" y="106"/>
                </a:lnTo>
                <a:lnTo>
                  <a:pt x="344" y="83"/>
                </a:lnTo>
                <a:lnTo>
                  <a:pt x="341" y="55"/>
                </a:lnTo>
                <a:lnTo>
                  <a:pt x="341" y="55"/>
                </a:lnTo>
                <a:lnTo>
                  <a:pt x="341" y="51"/>
                </a:lnTo>
                <a:lnTo>
                  <a:pt x="342" y="48"/>
                </a:lnTo>
                <a:lnTo>
                  <a:pt x="342" y="46"/>
                </a:lnTo>
                <a:lnTo>
                  <a:pt x="339" y="42"/>
                </a:lnTo>
                <a:lnTo>
                  <a:pt x="339" y="42"/>
                </a:lnTo>
                <a:lnTo>
                  <a:pt x="331" y="36"/>
                </a:lnTo>
                <a:lnTo>
                  <a:pt x="330" y="34"/>
                </a:lnTo>
                <a:lnTo>
                  <a:pt x="329" y="30"/>
                </a:lnTo>
                <a:lnTo>
                  <a:pt x="329" y="30"/>
                </a:lnTo>
                <a:lnTo>
                  <a:pt x="328" y="25"/>
                </a:lnTo>
                <a:lnTo>
                  <a:pt x="324" y="16"/>
                </a:lnTo>
                <a:lnTo>
                  <a:pt x="322" y="12"/>
                </a:lnTo>
                <a:lnTo>
                  <a:pt x="319" y="8"/>
                </a:lnTo>
                <a:lnTo>
                  <a:pt x="315" y="7"/>
                </a:lnTo>
                <a:lnTo>
                  <a:pt x="311" y="7"/>
                </a:lnTo>
                <a:lnTo>
                  <a:pt x="311" y="7"/>
                </a:lnTo>
                <a:lnTo>
                  <a:pt x="299" y="8"/>
                </a:lnTo>
                <a:lnTo>
                  <a:pt x="286" y="8"/>
                </a:lnTo>
                <a:lnTo>
                  <a:pt x="272" y="8"/>
                </a:lnTo>
                <a:lnTo>
                  <a:pt x="272" y="8"/>
                </a:lnTo>
                <a:lnTo>
                  <a:pt x="266" y="5"/>
                </a:lnTo>
                <a:lnTo>
                  <a:pt x="260" y="3"/>
                </a:lnTo>
                <a:lnTo>
                  <a:pt x="255" y="2"/>
                </a:lnTo>
                <a:lnTo>
                  <a:pt x="255" y="2"/>
                </a:lnTo>
                <a:lnTo>
                  <a:pt x="252" y="2"/>
                </a:lnTo>
                <a:lnTo>
                  <a:pt x="249" y="0"/>
                </a:lnTo>
                <a:lnTo>
                  <a:pt x="247" y="0"/>
                </a:lnTo>
                <a:lnTo>
                  <a:pt x="245" y="2"/>
                </a:lnTo>
                <a:lnTo>
                  <a:pt x="245" y="2"/>
                </a:lnTo>
                <a:lnTo>
                  <a:pt x="242" y="8"/>
                </a:lnTo>
                <a:lnTo>
                  <a:pt x="241" y="12"/>
                </a:lnTo>
                <a:lnTo>
                  <a:pt x="239" y="14"/>
                </a:lnTo>
                <a:lnTo>
                  <a:pt x="239" y="14"/>
                </a:lnTo>
                <a:lnTo>
                  <a:pt x="238" y="18"/>
                </a:lnTo>
                <a:lnTo>
                  <a:pt x="237" y="21"/>
                </a:lnTo>
                <a:lnTo>
                  <a:pt x="232" y="26"/>
                </a:lnTo>
                <a:lnTo>
                  <a:pt x="232" y="26"/>
                </a:lnTo>
                <a:lnTo>
                  <a:pt x="226" y="27"/>
                </a:lnTo>
                <a:lnTo>
                  <a:pt x="222" y="29"/>
                </a:lnTo>
                <a:lnTo>
                  <a:pt x="217" y="30"/>
                </a:lnTo>
                <a:lnTo>
                  <a:pt x="217" y="30"/>
                </a:lnTo>
                <a:lnTo>
                  <a:pt x="212" y="34"/>
                </a:lnTo>
                <a:lnTo>
                  <a:pt x="210" y="37"/>
                </a:lnTo>
                <a:lnTo>
                  <a:pt x="207" y="42"/>
                </a:lnTo>
                <a:lnTo>
                  <a:pt x="207" y="42"/>
                </a:lnTo>
                <a:lnTo>
                  <a:pt x="207" y="50"/>
                </a:lnTo>
                <a:lnTo>
                  <a:pt x="209" y="57"/>
                </a:lnTo>
                <a:lnTo>
                  <a:pt x="209" y="57"/>
                </a:lnTo>
                <a:lnTo>
                  <a:pt x="210" y="63"/>
                </a:lnTo>
                <a:lnTo>
                  <a:pt x="209" y="69"/>
                </a:lnTo>
                <a:lnTo>
                  <a:pt x="209" y="69"/>
                </a:lnTo>
                <a:lnTo>
                  <a:pt x="209" y="75"/>
                </a:lnTo>
                <a:lnTo>
                  <a:pt x="207" y="82"/>
                </a:lnTo>
                <a:lnTo>
                  <a:pt x="207" y="82"/>
                </a:lnTo>
                <a:lnTo>
                  <a:pt x="206" y="88"/>
                </a:lnTo>
                <a:lnTo>
                  <a:pt x="205" y="91"/>
                </a:lnTo>
                <a:lnTo>
                  <a:pt x="205" y="91"/>
                </a:lnTo>
                <a:lnTo>
                  <a:pt x="211" y="100"/>
                </a:lnTo>
                <a:lnTo>
                  <a:pt x="214" y="105"/>
                </a:lnTo>
                <a:lnTo>
                  <a:pt x="214" y="106"/>
                </a:lnTo>
                <a:lnTo>
                  <a:pt x="214" y="106"/>
                </a:lnTo>
                <a:lnTo>
                  <a:pt x="214" y="106"/>
                </a:lnTo>
                <a:lnTo>
                  <a:pt x="211" y="105"/>
                </a:lnTo>
                <a:lnTo>
                  <a:pt x="209" y="105"/>
                </a:lnTo>
                <a:lnTo>
                  <a:pt x="207" y="107"/>
                </a:lnTo>
                <a:lnTo>
                  <a:pt x="207" y="112"/>
                </a:lnTo>
                <a:lnTo>
                  <a:pt x="207" y="112"/>
                </a:lnTo>
                <a:lnTo>
                  <a:pt x="209" y="120"/>
                </a:lnTo>
                <a:lnTo>
                  <a:pt x="211" y="127"/>
                </a:lnTo>
                <a:lnTo>
                  <a:pt x="215" y="134"/>
                </a:lnTo>
                <a:lnTo>
                  <a:pt x="217" y="138"/>
                </a:lnTo>
                <a:lnTo>
                  <a:pt x="217" y="138"/>
                </a:lnTo>
                <a:lnTo>
                  <a:pt x="223" y="143"/>
                </a:lnTo>
                <a:lnTo>
                  <a:pt x="227" y="147"/>
                </a:lnTo>
                <a:lnTo>
                  <a:pt x="227" y="147"/>
                </a:lnTo>
                <a:lnTo>
                  <a:pt x="228" y="147"/>
                </a:lnTo>
                <a:lnTo>
                  <a:pt x="228" y="147"/>
                </a:lnTo>
                <a:lnTo>
                  <a:pt x="229" y="145"/>
                </a:lnTo>
                <a:lnTo>
                  <a:pt x="229" y="147"/>
                </a:lnTo>
                <a:lnTo>
                  <a:pt x="232" y="155"/>
                </a:lnTo>
                <a:lnTo>
                  <a:pt x="232" y="155"/>
                </a:lnTo>
                <a:lnTo>
                  <a:pt x="236" y="180"/>
                </a:lnTo>
                <a:lnTo>
                  <a:pt x="236" y="180"/>
                </a:lnTo>
                <a:lnTo>
                  <a:pt x="218" y="181"/>
                </a:lnTo>
                <a:lnTo>
                  <a:pt x="206" y="183"/>
                </a:lnTo>
                <a:lnTo>
                  <a:pt x="199" y="186"/>
                </a:lnTo>
                <a:lnTo>
                  <a:pt x="199" y="186"/>
                </a:lnTo>
                <a:lnTo>
                  <a:pt x="195" y="191"/>
                </a:lnTo>
                <a:lnTo>
                  <a:pt x="193" y="196"/>
                </a:lnTo>
                <a:lnTo>
                  <a:pt x="193" y="196"/>
                </a:lnTo>
                <a:lnTo>
                  <a:pt x="191" y="201"/>
                </a:lnTo>
                <a:lnTo>
                  <a:pt x="189" y="202"/>
                </a:lnTo>
                <a:lnTo>
                  <a:pt x="185" y="204"/>
                </a:lnTo>
                <a:lnTo>
                  <a:pt x="185" y="204"/>
                </a:lnTo>
                <a:lnTo>
                  <a:pt x="167" y="213"/>
                </a:lnTo>
                <a:lnTo>
                  <a:pt x="135" y="230"/>
                </a:lnTo>
                <a:lnTo>
                  <a:pt x="105" y="247"/>
                </a:lnTo>
                <a:lnTo>
                  <a:pt x="92" y="257"/>
                </a:lnTo>
                <a:lnTo>
                  <a:pt x="92" y="257"/>
                </a:lnTo>
                <a:lnTo>
                  <a:pt x="91" y="258"/>
                </a:lnTo>
                <a:lnTo>
                  <a:pt x="91" y="261"/>
                </a:lnTo>
                <a:lnTo>
                  <a:pt x="90" y="266"/>
                </a:lnTo>
                <a:lnTo>
                  <a:pt x="86" y="276"/>
                </a:lnTo>
                <a:lnTo>
                  <a:pt x="86" y="276"/>
                </a:lnTo>
                <a:lnTo>
                  <a:pt x="77" y="290"/>
                </a:lnTo>
                <a:lnTo>
                  <a:pt x="71" y="301"/>
                </a:lnTo>
                <a:lnTo>
                  <a:pt x="71" y="301"/>
                </a:lnTo>
                <a:lnTo>
                  <a:pt x="70" y="305"/>
                </a:lnTo>
                <a:lnTo>
                  <a:pt x="70" y="310"/>
                </a:lnTo>
                <a:lnTo>
                  <a:pt x="71" y="322"/>
                </a:lnTo>
                <a:lnTo>
                  <a:pt x="74" y="334"/>
                </a:lnTo>
                <a:lnTo>
                  <a:pt x="74" y="339"/>
                </a:lnTo>
                <a:lnTo>
                  <a:pt x="74" y="342"/>
                </a:lnTo>
                <a:lnTo>
                  <a:pt x="74" y="342"/>
                </a:lnTo>
                <a:lnTo>
                  <a:pt x="66" y="350"/>
                </a:lnTo>
                <a:lnTo>
                  <a:pt x="54" y="363"/>
                </a:lnTo>
                <a:lnTo>
                  <a:pt x="42" y="375"/>
                </a:lnTo>
                <a:lnTo>
                  <a:pt x="37" y="381"/>
                </a:lnTo>
                <a:lnTo>
                  <a:pt x="37" y="381"/>
                </a:lnTo>
                <a:lnTo>
                  <a:pt x="35" y="393"/>
                </a:lnTo>
                <a:lnTo>
                  <a:pt x="34" y="402"/>
                </a:lnTo>
                <a:lnTo>
                  <a:pt x="34" y="409"/>
                </a:lnTo>
                <a:lnTo>
                  <a:pt x="34" y="409"/>
                </a:lnTo>
                <a:lnTo>
                  <a:pt x="35" y="422"/>
                </a:lnTo>
                <a:lnTo>
                  <a:pt x="35" y="429"/>
                </a:lnTo>
                <a:lnTo>
                  <a:pt x="34" y="434"/>
                </a:lnTo>
                <a:lnTo>
                  <a:pt x="34" y="434"/>
                </a:lnTo>
                <a:lnTo>
                  <a:pt x="32" y="438"/>
                </a:lnTo>
                <a:lnTo>
                  <a:pt x="29" y="441"/>
                </a:lnTo>
                <a:lnTo>
                  <a:pt x="27" y="445"/>
                </a:lnTo>
                <a:lnTo>
                  <a:pt x="27" y="446"/>
                </a:lnTo>
                <a:lnTo>
                  <a:pt x="28" y="449"/>
                </a:lnTo>
                <a:lnTo>
                  <a:pt x="28" y="449"/>
                </a:lnTo>
                <a:lnTo>
                  <a:pt x="33" y="452"/>
                </a:lnTo>
                <a:lnTo>
                  <a:pt x="40" y="455"/>
                </a:lnTo>
                <a:lnTo>
                  <a:pt x="49" y="459"/>
                </a:lnTo>
                <a:lnTo>
                  <a:pt x="49" y="459"/>
                </a:lnTo>
                <a:lnTo>
                  <a:pt x="40" y="462"/>
                </a:lnTo>
                <a:lnTo>
                  <a:pt x="33" y="467"/>
                </a:lnTo>
                <a:lnTo>
                  <a:pt x="28" y="471"/>
                </a:lnTo>
                <a:lnTo>
                  <a:pt x="28" y="471"/>
                </a:lnTo>
                <a:lnTo>
                  <a:pt x="26" y="474"/>
                </a:lnTo>
                <a:lnTo>
                  <a:pt x="24" y="479"/>
                </a:lnTo>
                <a:lnTo>
                  <a:pt x="22" y="489"/>
                </a:lnTo>
                <a:lnTo>
                  <a:pt x="22" y="489"/>
                </a:lnTo>
                <a:lnTo>
                  <a:pt x="23" y="493"/>
                </a:lnTo>
                <a:lnTo>
                  <a:pt x="24" y="498"/>
                </a:lnTo>
                <a:lnTo>
                  <a:pt x="27" y="503"/>
                </a:lnTo>
                <a:lnTo>
                  <a:pt x="27" y="503"/>
                </a:lnTo>
                <a:lnTo>
                  <a:pt x="12" y="510"/>
                </a:lnTo>
                <a:lnTo>
                  <a:pt x="4" y="515"/>
                </a:lnTo>
                <a:lnTo>
                  <a:pt x="1" y="517"/>
                </a:lnTo>
                <a:lnTo>
                  <a:pt x="0" y="520"/>
                </a:lnTo>
                <a:lnTo>
                  <a:pt x="0" y="520"/>
                </a:lnTo>
                <a:lnTo>
                  <a:pt x="2" y="526"/>
                </a:lnTo>
                <a:lnTo>
                  <a:pt x="2" y="529"/>
                </a:lnTo>
                <a:lnTo>
                  <a:pt x="4" y="530"/>
                </a:lnTo>
                <a:lnTo>
                  <a:pt x="4" y="530"/>
                </a:lnTo>
                <a:lnTo>
                  <a:pt x="7" y="530"/>
                </a:lnTo>
                <a:lnTo>
                  <a:pt x="21" y="530"/>
                </a:lnTo>
                <a:lnTo>
                  <a:pt x="21" y="530"/>
                </a:lnTo>
                <a:lnTo>
                  <a:pt x="31" y="529"/>
                </a:lnTo>
                <a:lnTo>
                  <a:pt x="37" y="525"/>
                </a:lnTo>
                <a:lnTo>
                  <a:pt x="43" y="522"/>
                </a:lnTo>
                <a:lnTo>
                  <a:pt x="47" y="520"/>
                </a:lnTo>
                <a:lnTo>
                  <a:pt x="47" y="520"/>
                </a:lnTo>
                <a:lnTo>
                  <a:pt x="58" y="514"/>
                </a:lnTo>
                <a:lnTo>
                  <a:pt x="65" y="509"/>
                </a:lnTo>
                <a:lnTo>
                  <a:pt x="65" y="509"/>
                </a:lnTo>
                <a:lnTo>
                  <a:pt x="51" y="522"/>
                </a:lnTo>
                <a:lnTo>
                  <a:pt x="42" y="533"/>
                </a:lnTo>
                <a:lnTo>
                  <a:pt x="38" y="538"/>
                </a:lnTo>
                <a:lnTo>
                  <a:pt x="37" y="542"/>
                </a:lnTo>
                <a:lnTo>
                  <a:pt x="37" y="542"/>
                </a:lnTo>
                <a:lnTo>
                  <a:pt x="34" y="547"/>
                </a:lnTo>
                <a:lnTo>
                  <a:pt x="33" y="552"/>
                </a:lnTo>
                <a:lnTo>
                  <a:pt x="33" y="553"/>
                </a:lnTo>
                <a:lnTo>
                  <a:pt x="33" y="554"/>
                </a:lnTo>
                <a:lnTo>
                  <a:pt x="34" y="554"/>
                </a:lnTo>
                <a:lnTo>
                  <a:pt x="37" y="554"/>
                </a:lnTo>
                <a:lnTo>
                  <a:pt x="37" y="554"/>
                </a:lnTo>
                <a:close/>
                <a:moveTo>
                  <a:pt x="207" y="1064"/>
                </a:moveTo>
                <a:lnTo>
                  <a:pt x="220" y="1064"/>
                </a:lnTo>
                <a:lnTo>
                  <a:pt x="220" y="1064"/>
                </a:lnTo>
                <a:lnTo>
                  <a:pt x="221" y="1113"/>
                </a:lnTo>
                <a:lnTo>
                  <a:pt x="221" y="1113"/>
                </a:lnTo>
                <a:lnTo>
                  <a:pt x="222" y="1118"/>
                </a:lnTo>
                <a:lnTo>
                  <a:pt x="223" y="1122"/>
                </a:lnTo>
                <a:lnTo>
                  <a:pt x="226" y="1125"/>
                </a:lnTo>
                <a:lnTo>
                  <a:pt x="229" y="1131"/>
                </a:lnTo>
                <a:lnTo>
                  <a:pt x="232" y="1151"/>
                </a:lnTo>
                <a:lnTo>
                  <a:pt x="232" y="1151"/>
                </a:lnTo>
                <a:lnTo>
                  <a:pt x="231" y="1156"/>
                </a:lnTo>
                <a:lnTo>
                  <a:pt x="228" y="1160"/>
                </a:lnTo>
                <a:lnTo>
                  <a:pt x="227" y="1161"/>
                </a:lnTo>
                <a:lnTo>
                  <a:pt x="226" y="1161"/>
                </a:lnTo>
                <a:lnTo>
                  <a:pt x="226" y="1161"/>
                </a:lnTo>
                <a:lnTo>
                  <a:pt x="223" y="1160"/>
                </a:lnTo>
                <a:lnTo>
                  <a:pt x="221" y="1156"/>
                </a:lnTo>
                <a:lnTo>
                  <a:pt x="217" y="1144"/>
                </a:lnTo>
                <a:lnTo>
                  <a:pt x="211" y="1117"/>
                </a:lnTo>
                <a:lnTo>
                  <a:pt x="211" y="1117"/>
                </a:lnTo>
                <a:lnTo>
                  <a:pt x="209" y="1103"/>
                </a:lnTo>
                <a:lnTo>
                  <a:pt x="207" y="1085"/>
                </a:lnTo>
                <a:lnTo>
                  <a:pt x="207" y="1064"/>
                </a:lnTo>
                <a:lnTo>
                  <a:pt x="207" y="1064"/>
                </a:lnTo>
                <a:close/>
                <a:moveTo>
                  <a:pt x="323" y="1185"/>
                </a:moveTo>
                <a:lnTo>
                  <a:pt x="323" y="1185"/>
                </a:lnTo>
                <a:lnTo>
                  <a:pt x="323" y="1197"/>
                </a:lnTo>
                <a:lnTo>
                  <a:pt x="320" y="1221"/>
                </a:lnTo>
                <a:lnTo>
                  <a:pt x="319" y="1235"/>
                </a:lnTo>
                <a:lnTo>
                  <a:pt x="317" y="1246"/>
                </a:lnTo>
                <a:lnTo>
                  <a:pt x="313" y="1254"/>
                </a:lnTo>
                <a:lnTo>
                  <a:pt x="311" y="1257"/>
                </a:lnTo>
                <a:lnTo>
                  <a:pt x="308" y="1257"/>
                </a:lnTo>
                <a:lnTo>
                  <a:pt x="308" y="1257"/>
                </a:lnTo>
                <a:lnTo>
                  <a:pt x="307" y="1257"/>
                </a:lnTo>
                <a:lnTo>
                  <a:pt x="304" y="1254"/>
                </a:lnTo>
                <a:lnTo>
                  <a:pt x="301" y="1246"/>
                </a:lnTo>
                <a:lnTo>
                  <a:pt x="297" y="1235"/>
                </a:lnTo>
                <a:lnTo>
                  <a:pt x="295" y="1221"/>
                </a:lnTo>
                <a:lnTo>
                  <a:pt x="291" y="1197"/>
                </a:lnTo>
                <a:lnTo>
                  <a:pt x="291" y="1185"/>
                </a:lnTo>
                <a:lnTo>
                  <a:pt x="323" y="1185"/>
                </a:lnTo>
                <a:close/>
                <a:moveTo>
                  <a:pt x="323" y="1145"/>
                </a:moveTo>
                <a:lnTo>
                  <a:pt x="323" y="1170"/>
                </a:lnTo>
                <a:lnTo>
                  <a:pt x="292" y="1170"/>
                </a:lnTo>
                <a:lnTo>
                  <a:pt x="292" y="1151"/>
                </a:lnTo>
                <a:lnTo>
                  <a:pt x="298" y="1147"/>
                </a:lnTo>
                <a:lnTo>
                  <a:pt x="311" y="1145"/>
                </a:lnTo>
                <a:lnTo>
                  <a:pt x="323" y="1145"/>
                </a:lnTo>
                <a:close/>
                <a:moveTo>
                  <a:pt x="357" y="1135"/>
                </a:moveTo>
                <a:lnTo>
                  <a:pt x="403" y="1157"/>
                </a:lnTo>
                <a:lnTo>
                  <a:pt x="396" y="1172"/>
                </a:lnTo>
                <a:lnTo>
                  <a:pt x="357" y="1172"/>
                </a:lnTo>
                <a:lnTo>
                  <a:pt x="357" y="1135"/>
                </a:lnTo>
                <a:close/>
                <a:moveTo>
                  <a:pt x="416" y="1151"/>
                </a:moveTo>
                <a:lnTo>
                  <a:pt x="435" y="1151"/>
                </a:lnTo>
                <a:lnTo>
                  <a:pt x="444" y="1144"/>
                </a:lnTo>
                <a:lnTo>
                  <a:pt x="444" y="1167"/>
                </a:lnTo>
                <a:lnTo>
                  <a:pt x="416" y="1151"/>
                </a:lnTo>
                <a:close/>
                <a:moveTo>
                  <a:pt x="229" y="929"/>
                </a:moveTo>
                <a:lnTo>
                  <a:pt x="229" y="929"/>
                </a:lnTo>
                <a:lnTo>
                  <a:pt x="226" y="930"/>
                </a:lnTo>
                <a:lnTo>
                  <a:pt x="222" y="930"/>
                </a:lnTo>
                <a:lnTo>
                  <a:pt x="220" y="931"/>
                </a:lnTo>
                <a:lnTo>
                  <a:pt x="220" y="931"/>
                </a:lnTo>
                <a:lnTo>
                  <a:pt x="217" y="934"/>
                </a:lnTo>
                <a:lnTo>
                  <a:pt x="215" y="936"/>
                </a:lnTo>
                <a:lnTo>
                  <a:pt x="214" y="940"/>
                </a:lnTo>
                <a:lnTo>
                  <a:pt x="214" y="946"/>
                </a:lnTo>
                <a:lnTo>
                  <a:pt x="214" y="946"/>
                </a:lnTo>
                <a:lnTo>
                  <a:pt x="212" y="958"/>
                </a:lnTo>
                <a:lnTo>
                  <a:pt x="211" y="966"/>
                </a:lnTo>
                <a:lnTo>
                  <a:pt x="205" y="968"/>
                </a:lnTo>
                <a:lnTo>
                  <a:pt x="205" y="968"/>
                </a:lnTo>
                <a:lnTo>
                  <a:pt x="206" y="942"/>
                </a:lnTo>
                <a:lnTo>
                  <a:pt x="210" y="887"/>
                </a:lnTo>
                <a:lnTo>
                  <a:pt x="212" y="858"/>
                </a:lnTo>
                <a:lnTo>
                  <a:pt x="216" y="832"/>
                </a:lnTo>
                <a:lnTo>
                  <a:pt x="220" y="813"/>
                </a:lnTo>
                <a:lnTo>
                  <a:pt x="221" y="808"/>
                </a:lnTo>
                <a:lnTo>
                  <a:pt x="223" y="807"/>
                </a:lnTo>
                <a:lnTo>
                  <a:pt x="223" y="807"/>
                </a:lnTo>
                <a:lnTo>
                  <a:pt x="226" y="808"/>
                </a:lnTo>
                <a:lnTo>
                  <a:pt x="227" y="812"/>
                </a:lnTo>
                <a:lnTo>
                  <a:pt x="229" y="827"/>
                </a:lnTo>
                <a:lnTo>
                  <a:pt x="231" y="845"/>
                </a:lnTo>
                <a:lnTo>
                  <a:pt x="231" y="869"/>
                </a:lnTo>
                <a:lnTo>
                  <a:pt x="231" y="910"/>
                </a:lnTo>
                <a:lnTo>
                  <a:pt x="229" y="929"/>
                </a:lnTo>
                <a:lnTo>
                  <a:pt x="229" y="929"/>
                </a:lnTo>
                <a:close/>
                <a:moveTo>
                  <a:pt x="270" y="826"/>
                </a:moveTo>
                <a:lnTo>
                  <a:pt x="261" y="839"/>
                </a:lnTo>
                <a:lnTo>
                  <a:pt x="254" y="835"/>
                </a:lnTo>
                <a:lnTo>
                  <a:pt x="252" y="829"/>
                </a:lnTo>
                <a:lnTo>
                  <a:pt x="252" y="820"/>
                </a:lnTo>
                <a:lnTo>
                  <a:pt x="270" y="821"/>
                </a:lnTo>
                <a:lnTo>
                  <a:pt x="270" y="8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CF4C29E2-3FC6-480C-B5D7-263A46C56274}"/>
              </a:ext>
            </a:extLst>
          </p:cNvPr>
          <p:cNvSpPr>
            <a:spLocks noEditPoints="1"/>
          </p:cNvSpPr>
          <p:nvPr/>
        </p:nvSpPr>
        <p:spPr bwMode="auto">
          <a:xfrm>
            <a:off x="6432390" y="4653978"/>
            <a:ext cx="740802" cy="1766130"/>
          </a:xfrm>
          <a:custGeom>
            <a:avLst/>
            <a:gdLst>
              <a:gd name="T0" fmla="*/ 257 w 716"/>
              <a:gd name="T1" fmla="*/ 190 h 1707"/>
              <a:gd name="T2" fmla="*/ 167 w 716"/>
              <a:gd name="T3" fmla="*/ 224 h 1707"/>
              <a:gd name="T4" fmla="*/ 92 w 716"/>
              <a:gd name="T5" fmla="*/ 313 h 1707"/>
              <a:gd name="T6" fmla="*/ 36 w 716"/>
              <a:gd name="T7" fmla="*/ 405 h 1707"/>
              <a:gd name="T8" fmla="*/ 0 w 716"/>
              <a:gd name="T9" fmla="*/ 474 h 1707"/>
              <a:gd name="T10" fmla="*/ 44 w 716"/>
              <a:gd name="T11" fmla="*/ 497 h 1707"/>
              <a:gd name="T12" fmla="*/ 66 w 716"/>
              <a:gd name="T13" fmla="*/ 522 h 1707"/>
              <a:gd name="T14" fmla="*/ 98 w 716"/>
              <a:gd name="T15" fmla="*/ 677 h 1707"/>
              <a:gd name="T16" fmla="*/ 150 w 716"/>
              <a:gd name="T17" fmla="*/ 747 h 1707"/>
              <a:gd name="T18" fmla="*/ 181 w 716"/>
              <a:gd name="T19" fmla="*/ 838 h 1707"/>
              <a:gd name="T20" fmla="*/ 145 w 716"/>
              <a:gd name="T21" fmla="*/ 1012 h 1707"/>
              <a:gd name="T22" fmla="*/ 122 w 716"/>
              <a:gd name="T23" fmla="*/ 1104 h 1707"/>
              <a:gd name="T24" fmla="*/ 111 w 716"/>
              <a:gd name="T25" fmla="*/ 1270 h 1707"/>
              <a:gd name="T26" fmla="*/ 102 w 716"/>
              <a:gd name="T27" fmla="*/ 1300 h 1707"/>
              <a:gd name="T28" fmla="*/ 81 w 716"/>
              <a:gd name="T29" fmla="*/ 1361 h 1707"/>
              <a:gd name="T30" fmla="*/ 106 w 716"/>
              <a:gd name="T31" fmla="*/ 1397 h 1707"/>
              <a:gd name="T32" fmla="*/ 176 w 716"/>
              <a:gd name="T33" fmla="*/ 1426 h 1707"/>
              <a:gd name="T34" fmla="*/ 219 w 716"/>
              <a:gd name="T35" fmla="*/ 1508 h 1707"/>
              <a:gd name="T36" fmla="*/ 264 w 716"/>
              <a:gd name="T37" fmla="*/ 1440 h 1707"/>
              <a:gd name="T38" fmla="*/ 303 w 716"/>
              <a:gd name="T39" fmla="*/ 1305 h 1707"/>
              <a:gd name="T40" fmla="*/ 339 w 716"/>
              <a:gd name="T41" fmla="*/ 1259 h 1707"/>
              <a:gd name="T42" fmla="*/ 360 w 716"/>
              <a:gd name="T43" fmla="*/ 1657 h 1707"/>
              <a:gd name="T44" fmla="*/ 408 w 716"/>
              <a:gd name="T45" fmla="*/ 1704 h 1707"/>
              <a:gd name="T46" fmla="*/ 448 w 716"/>
              <a:gd name="T47" fmla="*/ 1616 h 1707"/>
              <a:gd name="T48" fmla="*/ 470 w 716"/>
              <a:gd name="T49" fmla="*/ 1294 h 1707"/>
              <a:gd name="T50" fmla="*/ 502 w 716"/>
              <a:gd name="T51" fmla="*/ 1246 h 1707"/>
              <a:gd name="T52" fmla="*/ 470 w 716"/>
              <a:gd name="T53" fmla="*/ 1136 h 1707"/>
              <a:gd name="T54" fmla="*/ 519 w 716"/>
              <a:gd name="T55" fmla="*/ 959 h 1707"/>
              <a:gd name="T56" fmla="*/ 580 w 716"/>
              <a:gd name="T57" fmla="*/ 882 h 1707"/>
              <a:gd name="T58" fmla="*/ 618 w 716"/>
              <a:gd name="T59" fmla="*/ 736 h 1707"/>
              <a:gd name="T60" fmla="*/ 472 w 716"/>
              <a:gd name="T61" fmla="*/ 592 h 1707"/>
              <a:gd name="T62" fmla="*/ 530 w 716"/>
              <a:gd name="T63" fmla="*/ 558 h 1707"/>
              <a:gd name="T64" fmla="*/ 570 w 716"/>
              <a:gd name="T65" fmla="*/ 569 h 1707"/>
              <a:gd name="T66" fmla="*/ 615 w 716"/>
              <a:gd name="T67" fmla="*/ 575 h 1707"/>
              <a:gd name="T68" fmla="*/ 673 w 716"/>
              <a:gd name="T69" fmla="*/ 608 h 1707"/>
              <a:gd name="T70" fmla="*/ 653 w 716"/>
              <a:gd name="T71" fmla="*/ 567 h 1707"/>
              <a:gd name="T72" fmla="*/ 685 w 716"/>
              <a:gd name="T73" fmla="*/ 539 h 1707"/>
              <a:gd name="T74" fmla="*/ 715 w 716"/>
              <a:gd name="T75" fmla="*/ 539 h 1707"/>
              <a:gd name="T76" fmla="*/ 679 w 716"/>
              <a:gd name="T77" fmla="*/ 516 h 1707"/>
              <a:gd name="T78" fmla="*/ 641 w 716"/>
              <a:gd name="T79" fmla="*/ 456 h 1707"/>
              <a:gd name="T80" fmla="*/ 625 w 716"/>
              <a:gd name="T81" fmla="*/ 427 h 1707"/>
              <a:gd name="T82" fmla="*/ 543 w 716"/>
              <a:gd name="T83" fmla="*/ 325 h 1707"/>
              <a:gd name="T84" fmla="*/ 446 w 716"/>
              <a:gd name="T85" fmla="*/ 233 h 1707"/>
              <a:gd name="T86" fmla="*/ 405 w 716"/>
              <a:gd name="T87" fmla="*/ 204 h 1707"/>
              <a:gd name="T88" fmla="*/ 429 w 716"/>
              <a:gd name="T89" fmla="*/ 129 h 1707"/>
              <a:gd name="T90" fmla="*/ 424 w 716"/>
              <a:gd name="T91" fmla="*/ 76 h 1707"/>
              <a:gd name="T92" fmla="*/ 378 w 716"/>
              <a:gd name="T93" fmla="*/ 9 h 1707"/>
              <a:gd name="T94" fmla="*/ 297 w 716"/>
              <a:gd name="T95" fmla="*/ 0 h 1707"/>
              <a:gd name="T96" fmla="*/ 249 w 716"/>
              <a:gd name="T97" fmla="*/ 49 h 1707"/>
              <a:gd name="T98" fmla="*/ 225 w 716"/>
              <a:gd name="T99" fmla="*/ 99 h 1707"/>
              <a:gd name="T100" fmla="*/ 236 w 716"/>
              <a:gd name="T101" fmla="*/ 163 h 1707"/>
              <a:gd name="T102" fmla="*/ 593 w 716"/>
              <a:gd name="T103" fmla="*/ 500 h 1707"/>
              <a:gd name="T104" fmla="*/ 543 w 716"/>
              <a:gd name="T105" fmla="*/ 488 h 1707"/>
              <a:gd name="T106" fmla="*/ 507 w 716"/>
              <a:gd name="T107" fmla="*/ 495 h 1707"/>
              <a:gd name="T108" fmla="*/ 479 w 716"/>
              <a:gd name="T109" fmla="*/ 516 h 1707"/>
              <a:gd name="T110" fmla="*/ 496 w 716"/>
              <a:gd name="T111" fmla="*/ 480 h 1707"/>
              <a:gd name="T112" fmla="*/ 429 w 716"/>
              <a:gd name="T113" fmla="*/ 1361 h 1707"/>
              <a:gd name="T114" fmla="*/ 400 w 716"/>
              <a:gd name="T115" fmla="*/ 1627 h 1707"/>
              <a:gd name="T116" fmla="*/ 382 w 716"/>
              <a:gd name="T117" fmla="*/ 1415 h 1707"/>
              <a:gd name="T118" fmla="*/ 397 w 716"/>
              <a:gd name="T119" fmla="*/ 1343 h 1707"/>
              <a:gd name="T120" fmla="*/ 418 w 716"/>
              <a:gd name="T121" fmla="*/ 1314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6" h="1707">
                <a:moveTo>
                  <a:pt x="236" y="163"/>
                </a:moveTo>
                <a:lnTo>
                  <a:pt x="236" y="163"/>
                </a:lnTo>
                <a:lnTo>
                  <a:pt x="246" y="178"/>
                </a:lnTo>
                <a:lnTo>
                  <a:pt x="251" y="185"/>
                </a:lnTo>
                <a:lnTo>
                  <a:pt x="253" y="188"/>
                </a:lnTo>
                <a:lnTo>
                  <a:pt x="254" y="189"/>
                </a:lnTo>
                <a:lnTo>
                  <a:pt x="254" y="189"/>
                </a:lnTo>
                <a:lnTo>
                  <a:pt x="255" y="189"/>
                </a:lnTo>
                <a:lnTo>
                  <a:pt x="257" y="190"/>
                </a:lnTo>
                <a:lnTo>
                  <a:pt x="257" y="193"/>
                </a:lnTo>
                <a:lnTo>
                  <a:pt x="257" y="197"/>
                </a:lnTo>
                <a:lnTo>
                  <a:pt x="257" y="197"/>
                </a:lnTo>
                <a:lnTo>
                  <a:pt x="242" y="200"/>
                </a:lnTo>
                <a:lnTo>
                  <a:pt x="225" y="205"/>
                </a:lnTo>
                <a:lnTo>
                  <a:pt x="204" y="211"/>
                </a:lnTo>
                <a:lnTo>
                  <a:pt x="204" y="211"/>
                </a:lnTo>
                <a:lnTo>
                  <a:pt x="184" y="219"/>
                </a:lnTo>
                <a:lnTo>
                  <a:pt x="167" y="224"/>
                </a:lnTo>
                <a:lnTo>
                  <a:pt x="161" y="226"/>
                </a:lnTo>
                <a:lnTo>
                  <a:pt x="155" y="230"/>
                </a:lnTo>
                <a:lnTo>
                  <a:pt x="149" y="233"/>
                </a:lnTo>
                <a:lnTo>
                  <a:pt x="142" y="239"/>
                </a:lnTo>
                <a:lnTo>
                  <a:pt x="142" y="239"/>
                </a:lnTo>
                <a:lnTo>
                  <a:pt x="131" y="253"/>
                </a:lnTo>
                <a:lnTo>
                  <a:pt x="122" y="270"/>
                </a:lnTo>
                <a:lnTo>
                  <a:pt x="108" y="290"/>
                </a:lnTo>
                <a:lnTo>
                  <a:pt x="92" y="313"/>
                </a:lnTo>
                <a:lnTo>
                  <a:pt x="92" y="313"/>
                </a:lnTo>
                <a:lnTo>
                  <a:pt x="74" y="338"/>
                </a:lnTo>
                <a:lnTo>
                  <a:pt x="59" y="356"/>
                </a:lnTo>
                <a:lnTo>
                  <a:pt x="50" y="371"/>
                </a:lnTo>
                <a:lnTo>
                  <a:pt x="48" y="376"/>
                </a:lnTo>
                <a:lnTo>
                  <a:pt x="47" y="379"/>
                </a:lnTo>
                <a:lnTo>
                  <a:pt x="47" y="379"/>
                </a:lnTo>
                <a:lnTo>
                  <a:pt x="43" y="389"/>
                </a:lnTo>
                <a:lnTo>
                  <a:pt x="36" y="405"/>
                </a:lnTo>
                <a:lnTo>
                  <a:pt x="23" y="425"/>
                </a:lnTo>
                <a:lnTo>
                  <a:pt x="23" y="425"/>
                </a:lnTo>
                <a:lnTo>
                  <a:pt x="20" y="431"/>
                </a:lnTo>
                <a:lnTo>
                  <a:pt x="11" y="446"/>
                </a:lnTo>
                <a:lnTo>
                  <a:pt x="6" y="453"/>
                </a:lnTo>
                <a:lnTo>
                  <a:pt x="2" y="462"/>
                </a:lnTo>
                <a:lnTo>
                  <a:pt x="0" y="469"/>
                </a:lnTo>
                <a:lnTo>
                  <a:pt x="0" y="474"/>
                </a:lnTo>
                <a:lnTo>
                  <a:pt x="0" y="474"/>
                </a:lnTo>
                <a:lnTo>
                  <a:pt x="2" y="479"/>
                </a:lnTo>
                <a:lnTo>
                  <a:pt x="6" y="483"/>
                </a:lnTo>
                <a:lnTo>
                  <a:pt x="14" y="491"/>
                </a:lnTo>
                <a:lnTo>
                  <a:pt x="22" y="497"/>
                </a:lnTo>
                <a:lnTo>
                  <a:pt x="26" y="499"/>
                </a:lnTo>
                <a:lnTo>
                  <a:pt x="28" y="500"/>
                </a:lnTo>
                <a:lnTo>
                  <a:pt x="28" y="500"/>
                </a:lnTo>
                <a:lnTo>
                  <a:pt x="34" y="499"/>
                </a:lnTo>
                <a:lnTo>
                  <a:pt x="44" y="497"/>
                </a:lnTo>
                <a:lnTo>
                  <a:pt x="50" y="497"/>
                </a:lnTo>
                <a:lnTo>
                  <a:pt x="54" y="499"/>
                </a:lnTo>
                <a:lnTo>
                  <a:pt x="58" y="501"/>
                </a:lnTo>
                <a:lnTo>
                  <a:pt x="60" y="503"/>
                </a:lnTo>
                <a:lnTo>
                  <a:pt x="60" y="503"/>
                </a:lnTo>
                <a:lnTo>
                  <a:pt x="61" y="511"/>
                </a:lnTo>
                <a:lnTo>
                  <a:pt x="64" y="516"/>
                </a:lnTo>
                <a:lnTo>
                  <a:pt x="64" y="516"/>
                </a:lnTo>
                <a:lnTo>
                  <a:pt x="66" y="522"/>
                </a:lnTo>
                <a:lnTo>
                  <a:pt x="69" y="528"/>
                </a:lnTo>
                <a:lnTo>
                  <a:pt x="72" y="533"/>
                </a:lnTo>
                <a:lnTo>
                  <a:pt x="72" y="533"/>
                </a:lnTo>
                <a:lnTo>
                  <a:pt x="81" y="592"/>
                </a:lnTo>
                <a:lnTo>
                  <a:pt x="87" y="636"/>
                </a:lnTo>
                <a:lnTo>
                  <a:pt x="91" y="653"/>
                </a:lnTo>
                <a:lnTo>
                  <a:pt x="93" y="664"/>
                </a:lnTo>
                <a:lnTo>
                  <a:pt x="93" y="664"/>
                </a:lnTo>
                <a:lnTo>
                  <a:pt x="98" y="677"/>
                </a:lnTo>
                <a:lnTo>
                  <a:pt x="103" y="686"/>
                </a:lnTo>
                <a:lnTo>
                  <a:pt x="111" y="699"/>
                </a:lnTo>
                <a:lnTo>
                  <a:pt x="111" y="699"/>
                </a:lnTo>
                <a:lnTo>
                  <a:pt x="117" y="707"/>
                </a:lnTo>
                <a:lnTo>
                  <a:pt x="127" y="722"/>
                </a:lnTo>
                <a:lnTo>
                  <a:pt x="138" y="737"/>
                </a:lnTo>
                <a:lnTo>
                  <a:pt x="145" y="745"/>
                </a:lnTo>
                <a:lnTo>
                  <a:pt x="145" y="745"/>
                </a:lnTo>
                <a:lnTo>
                  <a:pt x="150" y="747"/>
                </a:lnTo>
                <a:lnTo>
                  <a:pt x="157" y="752"/>
                </a:lnTo>
                <a:lnTo>
                  <a:pt x="162" y="755"/>
                </a:lnTo>
                <a:lnTo>
                  <a:pt x="166" y="760"/>
                </a:lnTo>
                <a:lnTo>
                  <a:pt x="168" y="765"/>
                </a:lnTo>
                <a:lnTo>
                  <a:pt x="169" y="772"/>
                </a:lnTo>
                <a:lnTo>
                  <a:pt x="169" y="772"/>
                </a:lnTo>
                <a:lnTo>
                  <a:pt x="176" y="813"/>
                </a:lnTo>
                <a:lnTo>
                  <a:pt x="181" y="838"/>
                </a:lnTo>
                <a:lnTo>
                  <a:pt x="181" y="838"/>
                </a:lnTo>
                <a:lnTo>
                  <a:pt x="187" y="878"/>
                </a:lnTo>
                <a:lnTo>
                  <a:pt x="187" y="878"/>
                </a:lnTo>
                <a:lnTo>
                  <a:pt x="185" y="884"/>
                </a:lnTo>
                <a:lnTo>
                  <a:pt x="182" y="895"/>
                </a:lnTo>
                <a:lnTo>
                  <a:pt x="169" y="931"/>
                </a:lnTo>
                <a:lnTo>
                  <a:pt x="155" y="973"/>
                </a:lnTo>
                <a:lnTo>
                  <a:pt x="149" y="993"/>
                </a:lnTo>
                <a:lnTo>
                  <a:pt x="145" y="1012"/>
                </a:lnTo>
                <a:lnTo>
                  <a:pt x="145" y="1012"/>
                </a:lnTo>
                <a:lnTo>
                  <a:pt x="135" y="1057"/>
                </a:lnTo>
                <a:lnTo>
                  <a:pt x="131" y="1071"/>
                </a:lnTo>
                <a:lnTo>
                  <a:pt x="131" y="1071"/>
                </a:lnTo>
                <a:lnTo>
                  <a:pt x="130" y="1071"/>
                </a:lnTo>
                <a:lnTo>
                  <a:pt x="128" y="1075"/>
                </a:lnTo>
                <a:lnTo>
                  <a:pt x="125" y="1078"/>
                </a:lnTo>
                <a:lnTo>
                  <a:pt x="124" y="1084"/>
                </a:lnTo>
                <a:lnTo>
                  <a:pt x="123" y="1093"/>
                </a:lnTo>
                <a:lnTo>
                  <a:pt x="122" y="1104"/>
                </a:lnTo>
                <a:lnTo>
                  <a:pt x="122" y="1104"/>
                </a:lnTo>
                <a:lnTo>
                  <a:pt x="118" y="1144"/>
                </a:lnTo>
                <a:lnTo>
                  <a:pt x="113" y="1189"/>
                </a:lnTo>
                <a:lnTo>
                  <a:pt x="113" y="1189"/>
                </a:lnTo>
                <a:lnTo>
                  <a:pt x="111" y="1216"/>
                </a:lnTo>
                <a:lnTo>
                  <a:pt x="109" y="1237"/>
                </a:lnTo>
                <a:lnTo>
                  <a:pt x="108" y="1259"/>
                </a:lnTo>
                <a:lnTo>
                  <a:pt x="108" y="1259"/>
                </a:lnTo>
                <a:lnTo>
                  <a:pt x="111" y="1270"/>
                </a:lnTo>
                <a:lnTo>
                  <a:pt x="113" y="1278"/>
                </a:lnTo>
                <a:lnTo>
                  <a:pt x="113" y="1278"/>
                </a:lnTo>
                <a:lnTo>
                  <a:pt x="109" y="1280"/>
                </a:lnTo>
                <a:lnTo>
                  <a:pt x="106" y="1282"/>
                </a:lnTo>
                <a:lnTo>
                  <a:pt x="102" y="1286"/>
                </a:lnTo>
                <a:lnTo>
                  <a:pt x="102" y="1286"/>
                </a:lnTo>
                <a:lnTo>
                  <a:pt x="101" y="1292"/>
                </a:lnTo>
                <a:lnTo>
                  <a:pt x="101" y="1297"/>
                </a:lnTo>
                <a:lnTo>
                  <a:pt x="102" y="1300"/>
                </a:lnTo>
                <a:lnTo>
                  <a:pt x="102" y="1300"/>
                </a:lnTo>
                <a:lnTo>
                  <a:pt x="98" y="1305"/>
                </a:lnTo>
                <a:lnTo>
                  <a:pt x="88" y="1316"/>
                </a:lnTo>
                <a:lnTo>
                  <a:pt x="85" y="1324"/>
                </a:lnTo>
                <a:lnTo>
                  <a:pt x="81" y="1332"/>
                </a:lnTo>
                <a:lnTo>
                  <a:pt x="79" y="1342"/>
                </a:lnTo>
                <a:lnTo>
                  <a:pt x="79" y="1352"/>
                </a:lnTo>
                <a:lnTo>
                  <a:pt x="79" y="1352"/>
                </a:lnTo>
                <a:lnTo>
                  <a:pt x="81" y="1361"/>
                </a:lnTo>
                <a:lnTo>
                  <a:pt x="85" y="1367"/>
                </a:lnTo>
                <a:lnTo>
                  <a:pt x="90" y="1372"/>
                </a:lnTo>
                <a:lnTo>
                  <a:pt x="95" y="1375"/>
                </a:lnTo>
                <a:lnTo>
                  <a:pt x="98" y="1378"/>
                </a:lnTo>
                <a:lnTo>
                  <a:pt x="103" y="1379"/>
                </a:lnTo>
                <a:lnTo>
                  <a:pt x="107" y="1379"/>
                </a:lnTo>
                <a:lnTo>
                  <a:pt x="107" y="1379"/>
                </a:lnTo>
                <a:lnTo>
                  <a:pt x="106" y="1389"/>
                </a:lnTo>
                <a:lnTo>
                  <a:pt x="106" y="1397"/>
                </a:lnTo>
                <a:lnTo>
                  <a:pt x="107" y="1400"/>
                </a:lnTo>
                <a:lnTo>
                  <a:pt x="108" y="1402"/>
                </a:lnTo>
                <a:lnTo>
                  <a:pt x="108" y="1402"/>
                </a:lnTo>
                <a:lnTo>
                  <a:pt x="113" y="1404"/>
                </a:lnTo>
                <a:lnTo>
                  <a:pt x="122" y="1406"/>
                </a:lnTo>
                <a:lnTo>
                  <a:pt x="144" y="1409"/>
                </a:lnTo>
                <a:lnTo>
                  <a:pt x="174" y="1411"/>
                </a:lnTo>
                <a:lnTo>
                  <a:pt x="174" y="1411"/>
                </a:lnTo>
                <a:lnTo>
                  <a:pt x="176" y="1426"/>
                </a:lnTo>
                <a:lnTo>
                  <a:pt x="178" y="1442"/>
                </a:lnTo>
                <a:lnTo>
                  <a:pt x="181" y="1459"/>
                </a:lnTo>
                <a:lnTo>
                  <a:pt x="187" y="1477"/>
                </a:lnTo>
                <a:lnTo>
                  <a:pt x="190" y="1485"/>
                </a:lnTo>
                <a:lnTo>
                  <a:pt x="194" y="1492"/>
                </a:lnTo>
                <a:lnTo>
                  <a:pt x="199" y="1498"/>
                </a:lnTo>
                <a:lnTo>
                  <a:pt x="205" y="1504"/>
                </a:lnTo>
                <a:lnTo>
                  <a:pt x="211" y="1507"/>
                </a:lnTo>
                <a:lnTo>
                  <a:pt x="219" y="1508"/>
                </a:lnTo>
                <a:lnTo>
                  <a:pt x="219" y="1508"/>
                </a:lnTo>
                <a:lnTo>
                  <a:pt x="222" y="1508"/>
                </a:lnTo>
                <a:lnTo>
                  <a:pt x="226" y="1507"/>
                </a:lnTo>
                <a:lnTo>
                  <a:pt x="233" y="1503"/>
                </a:lnTo>
                <a:lnTo>
                  <a:pt x="239" y="1497"/>
                </a:lnTo>
                <a:lnTo>
                  <a:pt x="246" y="1488"/>
                </a:lnTo>
                <a:lnTo>
                  <a:pt x="251" y="1477"/>
                </a:lnTo>
                <a:lnTo>
                  <a:pt x="255" y="1466"/>
                </a:lnTo>
                <a:lnTo>
                  <a:pt x="264" y="1440"/>
                </a:lnTo>
                <a:lnTo>
                  <a:pt x="270" y="1415"/>
                </a:lnTo>
                <a:lnTo>
                  <a:pt x="275" y="1391"/>
                </a:lnTo>
                <a:lnTo>
                  <a:pt x="280" y="1362"/>
                </a:lnTo>
                <a:lnTo>
                  <a:pt x="280" y="1362"/>
                </a:lnTo>
                <a:lnTo>
                  <a:pt x="284" y="1330"/>
                </a:lnTo>
                <a:lnTo>
                  <a:pt x="286" y="1308"/>
                </a:lnTo>
                <a:lnTo>
                  <a:pt x="286" y="1308"/>
                </a:lnTo>
                <a:lnTo>
                  <a:pt x="291" y="1307"/>
                </a:lnTo>
                <a:lnTo>
                  <a:pt x="303" y="1305"/>
                </a:lnTo>
                <a:lnTo>
                  <a:pt x="303" y="1305"/>
                </a:lnTo>
                <a:lnTo>
                  <a:pt x="311" y="1304"/>
                </a:lnTo>
                <a:lnTo>
                  <a:pt x="318" y="1302"/>
                </a:lnTo>
                <a:lnTo>
                  <a:pt x="323" y="1298"/>
                </a:lnTo>
                <a:lnTo>
                  <a:pt x="327" y="1293"/>
                </a:lnTo>
                <a:lnTo>
                  <a:pt x="327" y="1293"/>
                </a:lnTo>
                <a:lnTo>
                  <a:pt x="330" y="1283"/>
                </a:lnTo>
                <a:lnTo>
                  <a:pt x="335" y="1272"/>
                </a:lnTo>
                <a:lnTo>
                  <a:pt x="339" y="1259"/>
                </a:lnTo>
                <a:lnTo>
                  <a:pt x="339" y="1259"/>
                </a:lnTo>
                <a:lnTo>
                  <a:pt x="339" y="1319"/>
                </a:lnTo>
                <a:lnTo>
                  <a:pt x="339" y="1381"/>
                </a:lnTo>
                <a:lnTo>
                  <a:pt x="341" y="1454"/>
                </a:lnTo>
                <a:lnTo>
                  <a:pt x="344" y="1530"/>
                </a:lnTo>
                <a:lnTo>
                  <a:pt x="348" y="1567"/>
                </a:lnTo>
                <a:lnTo>
                  <a:pt x="350" y="1600"/>
                </a:lnTo>
                <a:lnTo>
                  <a:pt x="355" y="1631"/>
                </a:lnTo>
                <a:lnTo>
                  <a:pt x="360" y="1657"/>
                </a:lnTo>
                <a:lnTo>
                  <a:pt x="366" y="1676"/>
                </a:lnTo>
                <a:lnTo>
                  <a:pt x="370" y="1685"/>
                </a:lnTo>
                <a:lnTo>
                  <a:pt x="373" y="1690"/>
                </a:lnTo>
                <a:lnTo>
                  <a:pt x="373" y="1690"/>
                </a:lnTo>
                <a:lnTo>
                  <a:pt x="381" y="1698"/>
                </a:lnTo>
                <a:lnTo>
                  <a:pt x="388" y="1704"/>
                </a:lnTo>
                <a:lnTo>
                  <a:pt x="395" y="1707"/>
                </a:lnTo>
                <a:lnTo>
                  <a:pt x="402" y="1707"/>
                </a:lnTo>
                <a:lnTo>
                  <a:pt x="408" y="1704"/>
                </a:lnTo>
                <a:lnTo>
                  <a:pt x="413" y="1701"/>
                </a:lnTo>
                <a:lnTo>
                  <a:pt x="419" y="1696"/>
                </a:lnTo>
                <a:lnTo>
                  <a:pt x="424" y="1690"/>
                </a:lnTo>
                <a:lnTo>
                  <a:pt x="431" y="1674"/>
                </a:lnTo>
                <a:lnTo>
                  <a:pt x="438" y="1658"/>
                </a:lnTo>
                <a:lnTo>
                  <a:pt x="442" y="1643"/>
                </a:lnTo>
                <a:lnTo>
                  <a:pt x="446" y="1633"/>
                </a:lnTo>
                <a:lnTo>
                  <a:pt x="446" y="1633"/>
                </a:lnTo>
                <a:lnTo>
                  <a:pt x="448" y="1616"/>
                </a:lnTo>
                <a:lnTo>
                  <a:pt x="451" y="1584"/>
                </a:lnTo>
                <a:lnTo>
                  <a:pt x="459" y="1494"/>
                </a:lnTo>
                <a:lnTo>
                  <a:pt x="465" y="1405"/>
                </a:lnTo>
                <a:lnTo>
                  <a:pt x="469" y="1356"/>
                </a:lnTo>
                <a:lnTo>
                  <a:pt x="469" y="1356"/>
                </a:lnTo>
                <a:lnTo>
                  <a:pt x="470" y="1334"/>
                </a:lnTo>
                <a:lnTo>
                  <a:pt x="470" y="1326"/>
                </a:lnTo>
                <a:lnTo>
                  <a:pt x="481" y="1312"/>
                </a:lnTo>
                <a:lnTo>
                  <a:pt x="470" y="1294"/>
                </a:lnTo>
                <a:lnTo>
                  <a:pt x="470" y="1294"/>
                </a:lnTo>
                <a:lnTo>
                  <a:pt x="476" y="1292"/>
                </a:lnTo>
                <a:lnTo>
                  <a:pt x="483" y="1288"/>
                </a:lnTo>
                <a:lnTo>
                  <a:pt x="490" y="1283"/>
                </a:lnTo>
                <a:lnTo>
                  <a:pt x="496" y="1275"/>
                </a:lnTo>
                <a:lnTo>
                  <a:pt x="499" y="1269"/>
                </a:lnTo>
                <a:lnTo>
                  <a:pt x="500" y="1262"/>
                </a:lnTo>
                <a:lnTo>
                  <a:pt x="502" y="1255"/>
                </a:lnTo>
                <a:lnTo>
                  <a:pt x="502" y="1246"/>
                </a:lnTo>
                <a:lnTo>
                  <a:pt x="502" y="1238"/>
                </a:lnTo>
                <a:lnTo>
                  <a:pt x="501" y="1227"/>
                </a:lnTo>
                <a:lnTo>
                  <a:pt x="501" y="1227"/>
                </a:lnTo>
                <a:lnTo>
                  <a:pt x="496" y="1206"/>
                </a:lnTo>
                <a:lnTo>
                  <a:pt x="491" y="1187"/>
                </a:lnTo>
                <a:lnTo>
                  <a:pt x="486" y="1173"/>
                </a:lnTo>
                <a:lnTo>
                  <a:pt x="481" y="1159"/>
                </a:lnTo>
                <a:lnTo>
                  <a:pt x="474" y="1142"/>
                </a:lnTo>
                <a:lnTo>
                  <a:pt x="470" y="1136"/>
                </a:lnTo>
                <a:lnTo>
                  <a:pt x="470" y="1136"/>
                </a:lnTo>
                <a:lnTo>
                  <a:pt x="469" y="1079"/>
                </a:lnTo>
                <a:lnTo>
                  <a:pt x="469" y="1045"/>
                </a:lnTo>
                <a:lnTo>
                  <a:pt x="469" y="1045"/>
                </a:lnTo>
                <a:lnTo>
                  <a:pt x="485" y="1020"/>
                </a:lnTo>
                <a:lnTo>
                  <a:pt x="511" y="981"/>
                </a:lnTo>
                <a:lnTo>
                  <a:pt x="511" y="981"/>
                </a:lnTo>
                <a:lnTo>
                  <a:pt x="516" y="973"/>
                </a:lnTo>
                <a:lnTo>
                  <a:pt x="519" y="959"/>
                </a:lnTo>
                <a:lnTo>
                  <a:pt x="523" y="943"/>
                </a:lnTo>
                <a:lnTo>
                  <a:pt x="526" y="926"/>
                </a:lnTo>
                <a:lnTo>
                  <a:pt x="529" y="898"/>
                </a:lnTo>
                <a:lnTo>
                  <a:pt x="530" y="884"/>
                </a:lnTo>
                <a:lnTo>
                  <a:pt x="530" y="884"/>
                </a:lnTo>
                <a:lnTo>
                  <a:pt x="539" y="884"/>
                </a:lnTo>
                <a:lnTo>
                  <a:pt x="559" y="884"/>
                </a:lnTo>
                <a:lnTo>
                  <a:pt x="569" y="884"/>
                </a:lnTo>
                <a:lnTo>
                  <a:pt x="580" y="882"/>
                </a:lnTo>
                <a:lnTo>
                  <a:pt x="587" y="879"/>
                </a:lnTo>
                <a:lnTo>
                  <a:pt x="589" y="878"/>
                </a:lnTo>
                <a:lnTo>
                  <a:pt x="592" y="876"/>
                </a:lnTo>
                <a:lnTo>
                  <a:pt x="592" y="876"/>
                </a:lnTo>
                <a:lnTo>
                  <a:pt x="598" y="862"/>
                </a:lnTo>
                <a:lnTo>
                  <a:pt x="599" y="858"/>
                </a:lnTo>
                <a:lnTo>
                  <a:pt x="600" y="855"/>
                </a:lnTo>
                <a:lnTo>
                  <a:pt x="600" y="855"/>
                </a:lnTo>
                <a:lnTo>
                  <a:pt x="618" y="736"/>
                </a:lnTo>
                <a:lnTo>
                  <a:pt x="636" y="615"/>
                </a:lnTo>
                <a:lnTo>
                  <a:pt x="636" y="615"/>
                </a:lnTo>
                <a:lnTo>
                  <a:pt x="635" y="615"/>
                </a:lnTo>
                <a:lnTo>
                  <a:pt x="630" y="614"/>
                </a:lnTo>
                <a:lnTo>
                  <a:pt x="612" y="610"/>
                </a:lnTo>
                <a:lnTo>
                  <a:pt x="558" y="605"/>
                </a:lnTo>
                <a:lnTo>
                  <a:pt x="478" y="599"/>
                </a:lnTo>
                <a:lnTo>
                  <a:pt x="478" y="599"/>
                </a:lnTo>
                <a:lnTo>
                  <a:pt x="472" y="592"/>
                </a:lnTo>
                <a:lnTo>
                  <a:pt x="458" y="580"/>
                </a:lnTo>
                <a:lnTo>
                  <a:pt x="458" y="580"/>
                </a:lnTo>
                <a:lnTo>
                  <a:pt x="445" y="570"/>
                </a:lnTo>
                <a:lnTo>
                  <a:pt x="437" y="565"/>
                </a:lnTo>
                <a:lnTo>
                  <a:pt x="437" y="565"/>
                </a:lnTo>
                <a:lnTo>
                  <a:pt x="473" y="562"/>
                </a:lnTo>
                <a:lnTo>
                  <a:pt x="522" y="559"/>
                </a:lnTo>
                <a:lnTo>
                  <a:pt x="522" y="559"/>
                </a:lnTo>
                <a:lnTo>
                  <a:pt x="530" y="558"/>
                </a:lnTo>
                <a:lnTo>
                  <a:pt x="535" y="556"/>
                </a:lnTo>
                <a:lnTo>
                  <a:pt x="539" y="556"/>
                </a:lnTo>
                <a:lnTo>
                  <a:pt x="543" y="559"/>
                </a:lnTo>
                <a:lnTo>
                  <a:pt x="543" y="559"/>
                </a:lnTo>
                <a:lnTo>
                  <a:pt x="549" y="561"/>
                </a:lnTo>
                <a:lnTo>
                  <a:pt x="555" y="564"/>
                </a:lnTo>
                <a:lnTo>
                  <a:pt x="566" y="567"/>
                </a:lnTo>
                <a:lnTo>
                  <a:pt x="566" y="567"/>
                </a:lnTo>
                <a:lnTo>
                  <a:pt x="570" y="569"/>
                </a:lnTo>
                <a:lnTo>
                  <a:pt x="581" y="573"/>
                </a:lnTo>
                <a:lnTo>
                  <a:pt x="581" y="573"/>
                </a:lnTo>
                <a:lnTo>
                  <a:pt x="591" y="576"/>
                </a:lnTo>
                <a:lnTo>
                  <a:pt x="598" y="576"/>
                </a:lnTo>
                <a:lnTo>
                  <a:pt x="602" y="575"/>
                </a:lnTo>
                <a:lnTo>
                  <a:pt x="602" y="573"/>
                </a:lnTo>
                <a:lnTo>
                  <a:pt x="602" y="573"/>
                </a:lnTo>
                <a:lnTo>
                  <a:pt x="605" y="573"/>
                </a:lnTo>
                <a:lnTo>
                  <a:pt x="615" y="575"/>
                </a:lnTo>
                <a:lnTo>
                  <a:pt x="628" y="578"/>
                </a:lnTo>
                <a:lnTo>
                  <a:pt x="634" y="581"/>
                </a:lnTo>
                <a:lnTo>
                  <a:pt x="640" y="585"/>
                </a:lnTo>
                <a:lnTo>
                  <a:pt x="640" y="585"/>
                </a:lnTo>
                <a:lnTo>
                  <a:pt x="652" y="593"/>
                </a:lnTo>
                <a:lnTo>
                  <a:pt x="662" y="602"/>
                </a:lnTo>
                <a:lnTo>
                  <a:pt x="667" y="605"/>
                </a:lnTo>
                <a:lnTo>
                  <a:pt x="669" y="607"/>
                </a:lnTo>
                <a:lnTo>
                  <a:pt x="673" y="608"/>
                </a:lnTo>
                <a:lnTo>
                  <a:pt x="674" y="605"/>
                </a:lnTo>
                <a:lnTo>
                  <a:pt x="674" y="605"/>
                </a:lnTo>
                <a:lnTo>
                  <a:pt x="677" y="599"/>
                </a:lnTo>
                <a:lnTo>
                  <a:pt x="678" y="593"/>
                </a:lnTo>
                <a:lnTo>
                  <a:pt x="678" y="587"/>
                </a:lnTo>
                <a:lnTo>
                  <a:pt x="674" y="582"/>
                </a:lnTo>
                <a:lnTo>
                  <a:pt x="674" y="582"/>
                </a:lnTo>
                <a:lnTo>
                  <a:pt x="666" y="576"/>
                </a:lnTo>
                <a:lnTo>
                  <a:pt x="653" y="567"/>
                </a:lnTo>
                <a:lnTo>
                  <a:pt x="636" y="559"/>
                </a:lnTo>
                <a:lnTo>
                  <a:pt x="636" y="559"/>
                </a:lnTo>
                <a:lnTo>
                  <a:pt x="652" y="556"/>
                </a:lnTo>
                <a:lnTo>
                  <a:pt x="666" y="553"/>
                </a:lnTo>
                <a:lnTo>
                  <a:pt x="674" y="550"/>
                </a:lnTo>
                <a:lnTo>
                  <a:pt x="674" y="550"/>
                </a:lnTo>
                <a:lnTo>
                  <a:pt x="679" y="546"/>
                </a:lnTo>
                <a:lnTo>
                  <a:pt x="683" y="544"/>
                </a:lnTo>
                <a:lnTo>
                  <a:pt x="685" y="539"/>
                </a:lnTo>
                <a:lnTo>
                  <a:pt x="685" y="539"/>
                </a:lnTo>
                <a:lnTo>
                  <a:pt x="688" y="542"/>
                </a:lnTo>
                <a:lnTo>
                  <a:pt x="696" y="544"/>
                </a:lnTo>
                <a:lnTo>
                  <a:pt x="700" y="545"/>
                </a:lnTo>
                <a:lnTo>
                  <a:pt x="705" y="545"/>
                </a:lnTo>
                <a:lnTo>
                  <a:pt x="709" y="544"/>
                </a:lnTo>
                <a:lnTo>
                  <a:pt x="712" y="542"/>
                </a:lnTo>
                <a:lnTo>
                  <a:pt x="712" y="542"/>
                </a:lnTo>
                <a:lnTo>
                  <a:pt x="715" y="539"/>
                </a:lnTo>
                <a:lnTo>
                  <a:pt x="716" y="535"/>
                </a:lnTo>
                <a:lnTo>
                  <a:pt x="716" y="533"/>
                </a:lnTo>
                <a:lnTo>
                  <a:pt x="715" y="531"/>
                </a:lnTo>
                <a:lnTo>
                  <a:pt x="712" y="528"/>
                </a:lnTo>
                <a:lnTo>
                  <a:pt x="710" y="527"/>
                </a:lnTo>
                <a:lnTo>
                  <a:pt x="701" y="523"/>
                </a:lnTo>
                <a:lnTo>
                  <a:pt x="701" y="523"/>
                </a:lnTo>
                <a:lnTo>
                  <a:pt x="685" y="518"/>
                </a:lnTo>
                <a:lnTo>
                  <a:pt x="679" y="516"/>
                </a:lnTo>
                <a:lnTo>
                  <a:pt x="679" y="516"/>
                </a:lnTo>
                <a:lnTo>
                  <a:pt x="677" y="511"/>
                </a:lnTo>
                <a:lnTo>
                  <a:pt x="674" y="505"/>
                </a:lnTo>
                <a:lnTo>
                  <a:pt x="670" y="500"/>
                </a:lnTo>
                <a:lnTo>
                  <a:pt x="670" y="500"/>
                </a:lnTo>
                <a:lnTo>
                  <a:pt x="662" y="494"/>
                </a:lnTo>
                <a:lnTo>
                  <a:pt x="662" y="494"/>
                </a:lnTo>
                <a:lnTo>
                  <a:pt x="650" y="472"/>
                </a:lnTo>
                <a:lnTo>
                  <a:pt x="641" y="456"/>
                </a:lnTo>
                <a:lnTo>
                  <a:pt x="639" y="451"/>
                </a:lnTo>
                <a:lnTo>
                  <a:pt x="636" y="448"/>
                </a:lnTo>
                <a:lnTo>
                  <a:pt x="636" y="448"/>
                </a:lnTo>
                <a:lnTo>
                  <a:pt x="634" y="447"/>
                </a:lnTo>
                <a:lnTo>
                  <a:pt x="630" y="445"/>
                </a:lnTo>
                <a:lnTo>
                  <a:pt x="628" y="440"/>
                </a:lnTo>
                <a:lnTo>
                  <a:pt x="628" y="430"/>
                </a:lnTo>
                <a:lnTo>
                  <a:pt x="628" y="430"/>
                </a:lnTo>
                <a:lnTo>
                  <a:pt x="625" y="427"/>
                </a:lnTo>
                <a:lnTo>
                  <a:pt x="615" y="413"/>
                </a:lnTo>
                <a:lnTo>
                  <a:pt x="615" y="413"/>
                </a:lnTo>
                <a:lnTo>
                  <a:pt x="602" y="397"/>
                </a:lnTo>
                <a:lnTo>
                  <a:pt x="581" y="376"/>
                </a:lnTo>
                <a:lnTo>
                  <a:pt x="562" y="355"/>
                </a:lnTo>
                <a:lnTo>
                  <a:pt x="555" y="346"/>
                </a:lnTo>
                <a:lnTo>
                  <a:pt x="551" y="341"/>
                </a:lnTo>
                <a:lnTo>
                  <a:pt x="551" y="341"/>
                </a:lnTo>
                <a:lnTo>
                  <a:pt x="543" y="325"/>
                </a:lnTo>
                <a:lnTo>
                  <a:pt x="527" y="302"/>
                </a:lnTo>
                <a:lnTo>
                  <a:pt x="517" y="290"/>
                </a:lnTo>
                <a:lnTo>
                  <a:pt x="507" y="278"/>
                </a:lnTo>
                <a:lnTo>
                  <a:pt x="496" y="267"/>
                </a:lnTo>
                <a:lnTo>
                  <a:pt x="485" y="258"/>
                </a:lnTo>
                <a:lnTo>
                  <a:pt x="485" y="258"/>
                </a:lnTo>
                <a:lnTo>
                  <a:pt x="458" y="239"/>
                </a:lnTo>
                <a:lnTo>
                  <a:pt x="451" y="235"/>
                </a:lnTo>
                <a:lnTo>
                  <a:pt x="446" y="233"/>
                </a:lnTo>
                <a:lnTo>
                  <a:pt x="446" y="233"/>
                </a:lnTo>
                <a:lnTo>
                  <a:pt x="437" y="231"/>
                </a:lnTo>
                <a:lnTo>
                  <a:pt x="426" y="230"/>
                </a:lnTo>
                <a:lnTo>
                  <a:pt x="411" y="228"/>
                </a:lnTo>
                <a:lnTo>
                  <a:pt x="384" y="225"/>
                </a:lnTo>
                <a:lnTo>
                  <a:pt x="384" y="225"/>
                </a:lnTo>
                <a:lnTo>
                  <a:pt x="393" y="217"/>
                </a:lnTo>
                <a:lnTo>
                  <a:pt x="400" y="210"/>
                </a:lnTo>
                <a:lnTo>
                  <a:pt x="405" y="204"/>
                </a:lnTo>
                <a:lnTo>
                  <a:pt x="405" y="204"/>
                </a:lnTo>
                <a:lnTo>
                  <a:pt x="408" y="195"/>
                </a:lnTo>
                <a:lnTo>
                  <a:pt x="411" y="185"/>
                </a:lnTo>
                <a:lnTo>
                  <a:pt x="414" y="173"/>
                </a:lnTo>
                <a:lnTo>
                  <a:pt x="414" y="173"/>
                </a:lnTo>
                <a:lnTo>
                  <a:pt x="422" y="156"/>
                </a:lnTo>
                <a:lnTo>
                  <a:pt x="427" y="141"/>
                </a:lnTo>
                <a:lnTo>
                  <a:pt x="429" y="135"/>
                </a:lnTo>
                <a:lnTo>
                  <a:pt x="429" y="129"/>
                </a:lnTo>
                <a:lnTo>
                  <a:pt x="429" y="129"/>
                </a:lnTo>
                <a:lnTo>
                  <a:pt x="426" y="117"/>
                </a:lnTo>
                <a:lnTo>
                  <a:pt x="424" y="114"/>
                </a:lnTo>
                <a:lnTo>
                  <a:pt x="424" y="114"/>
                </a:lnTo>
                <a:lnTo>
                  <a:pt x="425" y="111"/>
                </a:lnTo>
                <a:lnTo>
                  <a:pt x="427" y="101"/>
                </a:lnTo>
                <a:lnTo>
                  <a:pt x="427" y="93"/>
                </a:lnTo>
                <a:lnTo>
                  <a:pt x="426" y="86"/>
                </a:lnTo>
                <a:lnTo>
                  <a:pt x="424" y="76"/>
                </a:lnTo>
                <a:lnTo>
                  <a:pt x="420" y="66"/>
                </a:lnTo>
                <a:lnTo>
                  <a:pt x="420" y="66"/>
                </a:lnTo>
                <a:lnTo>
                  <a:pt x="411" y="48"/>
                </a:lnTo>
                <a:lnTo>
                  <a:pt x="404" y="36"/>
                </a:lnTo>
                <a:lnTo>
                  <a:pt x="399" y="30"/>
                </a:lnTo>
                <a:lnTo>
                  <a:pt x="397" y="26"/>
                </a:lnTo>
                <a:lnTo>
                  <a:pt x="397" y="26"/>
                </a:lnTo>
                <a:lnTo>
                  <a:pt x="378" y="9"/>
                </a:lnTo>
                <a:lnTo>
                  <a:pt x="378" y="9"/>
                </a:lnTo>
                <a:lnTo>
                  <a:pt x="368" y="9"/>
                </a:lnTo>
                <a:lnTo>
                  <a:pt x="356" y="9"/>
                </a:lnTo>
                <a:lnTo>
                  <a:pt x="356" y="9"/>
                </a:lnTo>
                <a:lnTo>
                  <a:pt x="327" y="9"/>
                </a:lnTo>
                <a:lnTo>
                  <a:pt x="301" y="6"/>
                </a:lnTo>
                <a:lnTo>
                  <a:pt x="301" y="6"/>
                </a:lnTo>
                <a:lnTo>
                  <a:pt x="301" y="4"/>
                </a:lnTo>
                <a:lnTo>
                  <a:pt x="300" y="1"/>
                </a:lnTo>
                <a:lnTo>
                  <a:pt x="297" y="0"/>
                </a:lnTo>
                <a:lnTo>
                  <a:pt x="295" y="0"/>
                </a:lnTo>
                <a:lnTo>
                  <a:pt x="290" y="1"/>
                </a:lnTo>
                <a:lnTo>
                  <a:pt x="284" y="5"/>
                </a:lnTo>
                <a:lnTo>
                  <a:pt x="276" y="14"/>
                </a:lnTo>
                <a:lnTo>
                  <a:pt x="276" y="14"/>
                </a:lnTo>
                <a:lnTo>
                  <a:pt x="257" y="36"/>
                </a:lnTo>
                <a:lnTo>
                  <a:pt x="253" y="43"/>
                </a:lnTo>
                <a:lnTo>
                  <a:pt x="253" y="43"/>
                </a:lnTo>
                <a:lnTo>
                  <a:pt x="249" y="49"/>
                </a:lnTo>
                <a:lnTo>
                  <a:pt x="244" y="53"/>
                </a:lnTo>
                <a:lnTo>
                  <a:pt x="244" y="53"/>
                </a:lnTo>
                <a:lnTo>
                  <a:pt x="221" y="70"/>
                </a:lnTo>
                <a:lnTo>
                  <a:pt x="221" y="70"/>
                </a:lnTo>
                <a:lnTo>
                  <a:pt x="221" y="71"/>
                </a:lnTo>
                <a:lnTo>
                  <a:pt x="221" y="76"/>
                </a:lnTo>
                <a:lnTo>
                  <a:pt x="221" y="76"/>
                </a:lnTo>
                <a:lnTo>
                  <a:pt x="224" y="87"/>
                </a:lnTo>
                <a:lnTo>
                  <a:pt x="225" y="99"/>
                </a:lnTo>
                <a:lnTo>
                  <a:pt x="225" y="99"/>
                </a:lnTo>
                <a:lnTo>
                  <a:pt x="225" y="113"/>
                </a:lnTo>
                <a:lnTo>
                  <a:pt x="225" y="119"/>
                </a:lnTo>
                <a:lnTo>
                  <a:pt x="230" y="134"/>
                </a:lnTo>
                <a:lnTo>
                  <a:pt x="230" y="134"/>
                </a:lnTo>
                <a:lnTo>
                  <a:pt x="231" y="146"/>
                </a:lnTo>
                <a:lnTo>
                  <a:pt x="233" y="156"/>
                </a:lnTo>
                <a:lnTo>
                  <a:pt x="236" y="163"/>
                </a:lnTo>
                <a:lnTo>
                  <a:pt x="236" y="163"/>
                </a:lnTo>
                <a:close/>
                <a:moveTo>
                  <a:pt x="505" y="462"/>
                </a:moveTo>
                <a:lnTo>
                  <a:pt x="534" y="462"/>
                </a:lnTo>
                <a:lnTo>
                  <a:pt x="558" y="472"/>
                </a:lnTo>
                <a:lnTo>
                  <a:pt x="583" y="486"/>
                </a:lnTo>
                <a:lnTo>
                  <a:pt x="596" y="491"/>
                </a:lnTo>
                <a:lnTo>
                  <a:pt x="596" y="491"/>
                </a:lnTo>
                <a:lnTo>
                  <a:pt x="596" y="494"/>
                </a:lnTo>
                <a:lnTo>
                  <a:pt x="593" y="500"/>
                </a:lnTo>
                <a:lnTo>
                  <a:pt x="593" y="500"/>
                </a:lnTo>
                <a:lnTo>
                  <a:pt x="593" y="510"/>
                </a:lnTo>
                <a:lnTo>
                  <a:pt x="593" y="516"/>
                </a:lnTo>
                <a:lnTo>
                  <a:pt x="549" y="506"/>
                </a:lnTo>
                <a:lnTo>
                  <a:pt x="549" y="506"/>
                </a:lnTo>
                <a:lnTo>
                  <a:pt x="550" y="503"/>
                </a:lnTo>
                <a:lnTo>
                  <a:pt x="550" y="497"/>
                </a:lnTo>
                <a:lnTo>
                  <a:pt x="549" y="494"/>
                </a:lnTo>
                <a:lnTo>
                  <a:pt x="546" y="490"/>
                </a:lnTo>
                <a:lnTo>
                  <a:pt x="543" y="488"/>
                </a:lnTo>
                <a:lnTo>
                  <a:pt x="537" y="485"/>
                </a:lnTo>
                <a:lnTo>
                  <a:pt x="537" y="485"/>
                </a:lnTo>
                <a:lnTo>
                  <a:pt x="530" y="483"/>
                </a:lnTo>
                <a:lnTo>
                  <a:pt x="524" y="483"/>
                </a:lnTo>
                <a:lnTo>
                  <a:pt x="519" y="484"/>
                </a:lnTo>
                <a:lnTo>
                  <a:pt x="517" y="485"/>
                </a:lnTo>
                <a:lnTo>
                  <a:pt x="513" y="486"/>
                </a:lnTo>
                <a:lnTo>
                  <a:pt x="511" y="489"/>
                </a:lnTo>
                <a:lnTo>
                  <a:pt x="507" y="495"/>
                </a:lnTo>
                <a:lnTo>
                  <a:pt x="507" y="495"/>
                </a:lnTo>
                <a:lnTo>
                  <a:pt x="505" y="501"/>
                </a:lnTo>
                <a:lnTo>
                  <a:pt x="503" y="506"/>
                </a:lnTo>
                <a:lnTo>
                  <a:pt x="505" y="510"/>
                </a:lnTo>
                <a:lnTo>
                  <a:pt x="505" y="510"/>
                </a:lnTo>
                <a:lnTo>
                  <a:pt x="490" y="512"/>
                </a:lnTo>
                <a:lnTo>
                  <a:pt x="490" y="512"/>
                </a:lnTo>
                <a:lnTo>
                  <a:pt x="479" y="516"/>
                </a:lnTo>
                <a:lnTo>
                  <a:pt x="479" y="516"/>
                </a:lnTo>
                <a:lnTo>
                  <a:pt x="481" y="510"/>
                </a:lnTo>
                <a:lnTo>
                  <a:pt x="485" y="497"/>
                </a:lnTo>
                <a:lnTo>
                  <a:pt x="485" y="497"/>
                </a:lnTo>
                <a:lnTo>
                  <a:pt x="490" y="490"/>
                </a:lnTo>
                <a:lnTo>
                  <a:pt x="492" y="486"/>
                </a:lnTo>
                <a:lnTo>
                  <a:pt x="492" y="486"/>
                </a:lnTo>
                <a:lnTo>
                  <a:pt x="495" y="484"/>
                </a:lnTo>
                <a:lnTo>
                  <a:pt x="496" y="483"/>
                </a:lnTo>
                <a:lnTo>
                  <a:pt x="496" y="480"/>
                </a:lnTo>
                <a:lnTo>
                  <a:pt x="496" y="480"/>
                </a:lnTo>
                <a:lnTo>
                  <a:pt x="501" y="469"/>
                </a:lnTo>
                <a:lnTo>
                  <a:pt x="505" y="462"/>
                </a:lnTo>
                <a:lnTo>
                  <a:pt x="505" y="462"/>
                </a:lnTo>
                <a:close/>
                <a:moveTo>
                  <a:pt x="418" y="1314"/>
                </a:moveTo>
                <a:lnTo>
                  <a:pt x="418" y="1309"/>
                </a:lnTo>
                <a:lnTo>
                  <a:pt x="431" y="1312"/>
                </a:lnTo>
                <a:lnTo>
                  <a:pt x="431" y="1312"/>
                </a:lnTo>
                <a:lnTo>
                  <a:pt x="429" y="1361"/>
                </a:lnTo>
                <a:lnTo>
                  <a:pt x="424" y="1469"/>
                </a:lnTo>
                <a:lnTo>
                  <a:pt x="419" y="1526"/>
                </a:lnTo>
                <a:lnTo>
                  <a:pt x="414" y="1578"/>
                </a:lnTo>
                <a:lnTo>
                  <a:pt x="411" y="1598"/>
                </a:lnTo>
                <a:lnTo>
                  <a:pt x="408" y="1614"/>
                </a:lnTo>
                <a:lnTo>
                  <a:pt x="404" y="1623"/>
                </a:lnTo>
                <a:lnTo>
                  <a:pt x="403" y="1626"/>
                </a:lnTo>
                <a:lnTo>
                  <a:pt x="400" y="1627"/>
                </a:lnTo>
                <a:lnTo>
                  <a:pt x="400" y="1627"/>
                </a:lnTo>
                <a:lnTo>
                  <a:pt x="399" y="1626"/>
                </a:lnTo>
                <a:lnTo>
                  <a:pt x="398" y="1625"/>
                </a:lnTo>
                <a:lnTo>
                  <a:pt x="394" y="1617"/>
                </a:lnTo>
                <a:lnTo>
                  <a:pt x="392" y="1607"/>
                </a:lnTo>
                <a:lnTo>
                  <a:pt x="389" y="1594"/>
                </a:lnTo>
                <a:lnTo>
                  <a:pt x="386" y="1560"/>
                </a:lnTo>
                <a:lnTo>
                  <a:pt x="384" y="1521"/>
                </a:lnTo>
                <a:lnTo>
                  <a:pt x="382" y="1448"/>
                </a:lnTo>
                <a:lnTo>
                  <a:pt x="382" y="1415"/>
                </a:lnTo>
                <a:lnTo>
                  <a:pt x="382" y="1415"/>
                </a:lnTo>
                <a:lnTo>
                  <a:pt x="386" y="1405"/>
                </a:lnTo>
                <a:lnTo>
                  <a:pt x="391" y="1393"/>
                </a:lnTo>
                <a:lnTo>
                  <a:pt x="391" y="1393"/>
                </a:lnTo>
                <a:lnTo>
                  <a:pt x="389" y="1370"/>
                </a:lnTo>
                <a:lnTo>
                  <a:pt x="388" y="1352"/>
                </a:lnTo>
                <a:lnTo>
                  <a:pt x="391" y="1343"/>
                </a:lnTo>
                <a:lnTo>
                  <a:pt x="391" y="1343"/>
                </a:lnTo>
                <a:lnTo>
                  <a:pt x="397" y="1343"/>
                </a:lnTo>
                <a:lnTo>
                  <a:pt x="411" y="1341"/>
                </a:lnTo>
                <a:lnTo>
                  <a:pt x="411" y="1341"/>
                </a:lnTo>
                <a:lnTo>
                  <a:pt x="415" y="1340"/>
                </a:lnTo>
                <a:lnTo>
                  <a:pt x="418" y="1336"/>
                </a:lnTo>
                <a:lnTo>
                  <a:pt x="419" y="1331"/>
                </a:lnTo>
                <a:lnTo>
                  <a:pt x="419" y="1326"/>
                </a:lnTo>
                <a:lnTo>
                  <a:pt x="419" y="1318"/>
                </a:lnTo>
                <a:lnTo>
                  <a:pt x="418" y="1314"/>
                </a:lnTo>
                <a:lnTo>
                  <a:pt x="418" y="13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47D10AC4-47B9-4C20-A8F5-83D241E7C7AE}"/>
              </a:ext>
            </a:extLst>
          </p:cNvPr>
          <p:cNvSpPr>
            <a:spLocks noEditPoints="1"/>
          </p:cNvSpPr>
          <p:nvPr/>
        </p:nvSpPr>
        <p:spPr bwMode="auto">
          <a:xfrm>
            <a:off x="8413655" y="4685757"/>
            <a:ext cx="596291" cy="1670824"/>
          </a:xfrm>
          <a:custGeom>
            <a:avLst/>
            <a:gdLst>
              <a:gd name="T0" fmla="*/ 253 w 591"/>
              <a:gd name="T1" fmla="*/ 1434 h 1656"/>
              <a:gd name="T2" fmla="*/ 276 w 591"/>
              <a:gd name="T3" fmla="*/ 1632 h 1656"/>
              <a:gd name="T4" fmla="*/ 324 w 591"/>
              <a:gd name="T5" fmla="*/ 1655 h 1656"/>
              <a:gd name="T6" fmla="*/ 363 w 591"/>
              <a:gd name="T7" fmla="*/ 1595 h 1656"/>
              <a:gd name="T8" fmla="*/ 415 w 591"/>
              <a:gd name="T9" fmla="*/ 1310 h 1656"/>
              <a:gd name="T10" fmla="*/ 454 w 591"/>
              <a:gd name="T11" fmla="*/ 1286 h 1656"/>
              <a:gd name="T12" fmla="*/ 440 w 591"/>
              <a:gd name="T13" fmla="*/ 1232 h 1656"/>
              <a:gd name="T14" fmla="*/ 420 w 591"/>
              <a:gd name="T15" fmla="*/ 1212 h 1656"/>
              <a:gd name="T16" fmla="*/ 503 w 591"/>
              <a:gd name="T17" fmla="*/ 789 h 1656"/>
              <a:gd name="T18" fmla="*/ 562 w 591"/>
              <a:gd name="T19" fmla="*/ 721 h 1656"/>
              <a:gd name="T20" fmla="*/ 488 w 591"/>
              <a:gd name="T21" fmla="*/ 604 h 1656"/>
              <a:gd name="T22" fmla="*/ 553 w 591"/>
              <a:gd name="T23" fmla="*/ 627 h 1656"/>
              <a:gd name="T24" fmla="*/ 537 w 591"/>
              <a:gd name="T25" fmla="*/ 608 h 1656"/>
              <a:gd name="T26" fmla="*/ 516 w 591"/>
              <a:gd name="T27" fmla="*/ 588 h 1656"/>
              <a:gd name="T28" fmla="*/ 550 w 591"/>
              <a:gd name="T29" fmla="*/ 607 h 1656"/>
              <a:gd name="T30" fmla="*/ 587 w 591"/>
              <a:gd name="T31" fmla="*/ 588 h 1656"/>
              <a:gd name="T32" fmla="*/ 578 w 591"/>
              <a:gd name="T33" fmla="*/ 557 h 1656"/>
              <a:gd name="T34" fmla="*/ 566 w 591"/>
              <a:gd name="T35" fmla="*/ 470 h 1656"/>
              <a:gd name="T36" fmla="*/ 499 w 591"/>
              <a:gd name="T37" fmla="*/ 308 h 1656"/>
              <a:gd name="T38" fmla="*/ 483 w 591"/>
              <a:gd name="T39" fmla="*/ 270 h 1656"/>
              <a:gd name="T40" fmla="*/ 447 w 591"/>
              <a:gd name="T41" fmla="*/ 253 h 1656"/>
              <a:gd name="T42" fmla="*/ 459 w 591"/>
              <a:gd name="T43" fmla="*/ 190 h 1656"/>
              <a:gd name="T44" fmla="*/ 484 w 591"/>
              <a:gd name="T45" fmla="*/ 146 h 1656"/>
              <a:gd name="T46" fmla="*/ 429 w 591"/>
              <a:gd name="T47" fmla="*/ 75 h 1656"/>
              <a:gd name="T48" fmla="*/ 379 w 591"/>
              <a:gd name="T49" fmla="*/ 10 h 1656"/>
              <a:gd name="T50" fmla="*/ 307 w 591"/>
              <a:gd name="T51" fmla="*/ 4 h 1656"/>
              <a:gd name="T52" fmla="*/ 264 w 591"/>
              <a:gd name="T53" fmla="*/ 47 h 1656"/>
              <a:gd name="T54" fmla="*/ 241 w 591"/>
              <a:gd name="T55" fmla="*/ 112 h 1656"/>
              <a:gd name="T56" fmla="*/ 204 w 591"/>
              <a:gd name="T57" fmla="*/ 161 h 1656"/>
              <a:gd name="T58" fmla="*/ 157 w 591"/>
              <a:gd name="T59" fmla="*/ 211 h 1656"/>
              <a:gd name="T60" fmla="*/ 111 w 591"/>
              <a:gd name="T61" fmla="*/ 264 h 1656"/>
              <a:gd name="T62" fmla="*/ 106 w 591"/>
              <a:gd name="T63" fmla="*/ 313 h 1656"/>
              <a:gd name="T64" fmla="*/ 37 w 591"/>
              <a:gd name="T65" fmla="*/ 421 h 1656"/>
              <a:gd name="T66" fmla="*/ 16 w 591"/>
              <a:gd name="T67" fmla="*/ 534 h 1656"/>
              <a:gd name="T68" fmla="*/ 1 w 591"/>
              <a:gd name="T69" fmla="*/ 561 h 1656"/>
              <a:gd name="T70" fmla="*/ 12 w 591"/>
              <a:gd name="T71" fmla="*/ 584 h 1656"/>
              <a:gd name="T72" fmla="*/ 23 w 591"/>
              <a:gd name="T73" fmla="*/ 594 h 1656"/>
              <a:gd name="T74" fmla="*/ 47 w 591"/>
              <a:gd name="T75" fmla="*/ 603 h 1656"/>
              <a:gd name="T76" fmla="*/ 96 w 591"/>
              <a:gd name="T77" fmla="*/ 593 h 1656"/>
              <a:gd name="T78" fmla="*/ 130 w 591"/>
              <a:gd name="T79" fmla="*/ 603 h 1656"/>
              <a:gd name="T80" fmla="*/ 84 w 591"/>
              <a:gd name="T81" fmla="*/ 645 h 1656"/>
              <a:gd name="T82" fmla="*/ 65 w 591"/>
              <a:gd name="T83" fmla="*/ 743 h 1656"/>
              <a:gd name="T84" fmla="*/ 84 w 591"/>
              <a:gd name="T85" fmla="*/ 797 h 1656"/>
              <a:gd name="T86" fmla="*/ 96 w 591"/>
              <a:gd name="T87" fmla="*/ 844 h 1656"/>
              <a:gd name="T88" fmla="*/ 106 w 591"/>
              <a:gd name="T89" fmla="*/ 932 h 1656"/>
              <a:gd name="T90" fmla="*/ 107 w 591"/>
              <a:gd name="T91" fmla="*/ 1031 h 1656"/>
              <a:gd name="T92" fmla="*/ 80 w 591"/>
              <a:gd name="T93" fmla="*/ 1089 h 1656"/>
              <a:gd name="T94" fmla="*/ 84 w 591"/>
              <a:gd name="T95" fmla="*/ 1131 h 1656"/>
              <a:gd name="T96" fmla="*/ 71 w 591"/>
              <a:gd name="T97" fmla="*/ 1217 h 1656"/>
              <a:gd name="T98" fmla="*/ 55 w 591"/>
              <a:gd name="T99" fmla="*/ 1255 h 1656"/>
              <a:gd name="T100" fmla="*/ 102 w 591"/>
              <a:gd name="T101" fmla="*/ 1297 h 1656"/>
              <a:gd name="T102" fmla="*/ 150 w 591"/>
              <a:gd name="T103" fmla="*/ 1289 h 1656"/>
              <a:gd name="T104" fmla="*/ 160 w 591"/>
              <a:gd name="T105" fmla="*/ 1266 h 1656"/>
              <a:gd name="T106" fmla="*/ 194 w 591"/>
              <a:gd name="T107" fmla="*/ 1472 h 1656"/>
              <a:gd name="T108" fmla="*/ 238 w 591"/>
              <a:gd name="T109" fmla="*/ 1467 h 1656"/>
              <a:gd name="T110" fmla="*/ 464 w 591"/>
              <a:gd name="T111" fmla="*/ 436 h 1656"/>
              <a:gd name="T112" fmla="*/ 508 w 591"/>
              <a:gd name="T113" fmla="*/ 534 h 1656"/>
              <a:gd name="T114" fmla="*/ 465 w 591"/>
              <a:gd name="T115" fmla="*/ 496 h 1656"/>
              <a:gd name="T116" fmla="*/ 464 w 591"/>
              <a:gd name="T117" fmla="*/ 436 h 1656"/>
              <a:gd name="T118" fmla="*/ 325 w 591"/>
              <a:gd name="T119" fmla="*/ 1547 h 1656"/>
              <a:gd name="T120" fmla="*/ 300 w 591"/>
              <a:gd name="T121" fmla="*/ 1294 h 1656"/>
              <a:gd name="T122" fmla="*/ 322 w 591"/>
              <a:gd name="T123" fmla="*/ 1192 h 1656"/>
              <a:gd name="T124" fmla="*/ 336 w 591"/>
              <a:gd name="T125" fmla="*/ 1295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1" h="1656">
                <a:moveTo>
                  <a:pt x="243" y="1433"/>
                </a:moveTo>
                <a:lnTo>
                  <a:pt x="243" y="1433"/>
                </a:lnTo>
                <a:lnTo>
                  <a:pt x="247" y="1434"/>
                </a:lnTo>
                <a:lnTo>
                  <a:pt x="253" y="1434"/>
                </a:lnTo>
                <a:lnTo>
                  <a:pt x="253" y="1434"/>
                </a:lnTo>
                <a:lnTo>
                  <a:pt x="253" y="1433"/>
                </a:lnTo>
                <a:lnTo>
                  <a:pt x="253" y="1433"/>
                </a:lnTo>
                <a:lnTo>
                  <a:pt x="253" y="1434"/>
                </a:lnTo>
                <a:lnTo>
                  <a:pt x="253" y="1434"/>
                </a:lnTo>
                <a:lnTo>
                  <a:pt x="254" y="1473"/>
                </a:lnTo>
                <a:lnTo>
                  <a:pt x="257" y="1508"/>
                </a:lnTo>
                <a:lnTo>
                  <a:pt x="260" y="1546"/>
                </a:lnTo>
                <a:lnTo>
                  <a:pt x="265" y="1585"/>
                </a:lnTo>
                <a:lnTo>
                  <a:pt x="269" y="1602"/>
                </a:lnTo>
                <a:lnTo>
                  <a:pt x="273" y="1618"/>
                </a:lnTo>
                <a:lnTo>
                  <a:pt x="276" y="1632"/>
                </a:lnTo>
                <a:lnTo>
                  <a:pt x="281" y="1643"/>
                </a:lnTo>
                <a:lnTo>
                  <a:pt x="286" y="1650"/>
                </a:lnTo>
                <a:lnTo>
                  <a:pt x="290" y="1653"/>
                </a:lnTo>
                <a:lnTo>
                  <a:pt x="292" y="1654"/>
                </a:lnTo>
                <a:lnTo>
                  <a:pt x="292" y="1654"/>
                </a:lnTo>
                <a:lnTo>
                  <a:pt x="305" y="1656"/>
                </a:lnTo>
                <a:lnTo>
                  <a:pt x="314" y="1656"/>
                </a:lnTo>
                <a:lnTo>
                  <a:pt x="324" y="1655"/>
                </a:lnTo>
                <a:lnTo>
                  <a:pt x="332" y="1653"/>
                </a:lnTo>
                <a:lnTo>
                  <a:pt x="338" y="1648"/>
                </a:lnTo>
                <a:lnTo>
                  <a:pt x="344" y="1643"/>
                </a:lnTo>
                <a:lnTo>
                  <a:pt x="348" y="1637"/>
                </a:lnTo>
                <a:lnTo>
                  <a:pt x="351" y="1629"/>
                </a:lnTo>
                <a:lnTo>
                  <a:pt x="351" y="1629"/>
                </a:lnTo>
                <a:lnTo>
                  <a:pt x="357" y="1613"/>
                </a:lnTo>
                <a:lnTo>
                  <a:pt x="363" y="1595"/>
                </a:lnTo>
                <a:lnTo>
                  <a:pt x="370" y="1569"/>
                </a:lnTo>
                <a:lnTo>
                  <a:pt x="376" y="1531"/>
                </a:lnTo>
                <a:lnTo>
                  <a:pt x="376" y="1531"/>
                </a:lnTo>
                <a:lnTo>
                  <a:pt x="378" y="1504"/>
                </a:lnTo>
                <a:lnTo>
                  <a:pt x="381" y="1471"/>
                </a:lnTo>
                <a:lnTo>
                  <a:pt x="383" y="1399"/>
                </a:lnTo>
                <a:lnTo>
                  <a:pt x="386" y="1310"/>
                </a:lnTo>
                <a:lnTo>
                  <a:pt x="415" y="1310"/>
                </a:lnTo>
                <a:lnTo>
                  <a:pt x="459" y="1310"/>
                </a:lnTo>
                <a:lnTo>
                  <a:pt x="459" y="1310"/>
                </a:lnTo>
                <a:lnTo>
                  <a:pt x="460" y="1305"/>
                </a:lnTo>
                <a:lnTo>
                  <a:pt x="460" y="1300"/>
                </a:lnTo>
                <a:lnTo>
                  <a:pt x="459" y="1295"/>
                </a:lnTo>
                <a:lnTo>
                  <a:pt x="459" y="1295"/>
                </a:lnTo>
                <a:lnTo>
                  <a:pt x="454" y="1286"/>
                </a:lnTo>
                <a:lnTo>
                  <a:pt x="454" y="1286"/>
                </a:lnTo>
                <a:lnTo>
                  <a:pt x="456" y="1276"/>
                </a:lnTo>
                <a:lnTo>
                  <a:pt x="456" y="1266"/>
                </a:lnTo>
                <a:lnTo>
                  <a:pt x="454" y="1256"/>
                </a:lnTo>
                <a:lnTo>
                  <a:pt x="454" y="1256"/>
                </a:lnTo>
                <a:lnTo>
                  <a:pt x="453" y="1249"/>
                </a:lnTo>
                <a:lnTo>
                  <a:pt x="453" y="1245"/>
                </a:lnTo>
                <a:lnTo>
                  <a:pt x="449" y="1240"/>
                </a:lnTo>
                <a:lnTo>
                  <a:pt x="440" y="1232"/>
                </a:lnTo>
                <a:lnTo>
                  <a:pt x="440" y="1232"/>
                </a:lnTo>
                <a:lnTo>
                  <a:pt x="433" y="1227"/>
                </a:lnTo>
                <a:lnTo>
                  <a:pt x="430" y="1224"/>
                </a:lnTo>
                <a:lnTo>
                  <a:pt x="424" y="1222"/>
                </a:lnTo>
                <a:lnTo>
                  <a:pt x="422" y="1221"/>
                </a:lnTo>
                <a:lnTo>
                  <a:pt x="421" y="1219"/>
                </a:lnTo>
                <a:lnTo>
                  <a:pt x="420" y="1212"/>
                </a:lnTo>
                <a:lnTo>
                  <a:pt x="420" y="1212"/>
                </a:lnTo>
                <a:lnTo>
                  <a:pt x="420" y="1186"/>
                </a:lnTo>
                <a:lnTo>
                  <a:pt x="420" y="1173"/>
                </a:lnTo>
                <a:lnTo>
                  <a:pt x="430" y="1168"/>
                </a:lnTo>
                <a:lnTo>
                  <a:pt x="435" y="1015"/>
                </a:lnTo>
                <a:lnTo>
                  <a:pt x="454" y="1006"/>
                </a:lnTo>
                <a:lnTo>
                  <a:pt x="528" y="799"/>
                </a:lnTo>
                <a:lnTo>
                  <a:pt x="503" y="789"/>
                </a:lnTo>
                <a:lnTo>
                  <a:pt x="503" y="789"/>
                </a:lnTo>
                <a:lnTo>
                  <a:pt x="533" y="767"/>
                </a:lnTo>
                <a:lnTo>
                  <a:pt x="553" y="750"/>
                </a:lnTo>
                <a:lnTo>
                  <a:pt x="560" y="744"/>
                </a:lnTo>
                <a:lnTo>
                  <a:pt x="562" y="740"/>
                </a:lnTo>
                <a:lnTo>
                  <a:pt x="562" y="740"/>
                </a:lnTo>
                <a:lnTo>
                  <a:pt x="564" y="735"/>
                </a:lnTo>
                <a:lnTo>
                  <a:pt x="562" y="731"/>
                </a:lnTo>
                <a:lnTo>
                  <a:pt x="562" y="721"/>
                </a:lnTo>
                <a:lnTo>
                  <a:pt x="562" y="721"/>
                </a:lnTo>
                <a:lnTo>
                  <a:pt x="559" y="715"/>
                </a:lnTo>
                <a:lnTo>
                  <a:pt x="548" y="700"/>
                </a:lnTo>
                <a:lnTo>
                  <a:pt x="513" y="659"/>
                </a:lnTo>
                <a:lnTo>
                  <a:pt x="464" y="603"/>
                </a:lnTo>
                <a:lnTo>
                  <a:pt x="464" y="603"/>
                </a:lnTo>
                <a:lnTo>
                  <a:pt x="475" y="603"/>
                </a:lnTo>
                <a:lnTo>
                  <a:pt x="488" y="604"/>
                </a:lnTo>
                <a:lnTo>
                  <a:pt x="503" y="608"/>
                </a:lnTo>
                <a:lnTo>
                  <a:pt x="503" y="608"/>
                </a:lnTo>
                <a:lnTo>
                  <a:pt x="512" y="610"/>
                </a:lnTo>
                <a:lnTo>
                  <a:pt x="521" y="614"/>
                </a:lnTo>
                <a:lnTo>
                  <a:pt x="535" y="621"/>
                </a:lnTo>
                <a:lnTo>
                  <a:pt x="546" y="627"/>
                </a:lnTo>
                <a:lnTo>
                  <a:pt x="550" y="627"/>
                </a:lnTo>
                <a:lnTo>
                  <a:pt x="553" y="627"/>
                </a:lnTo>
                <a:lnTo>
                  <a:pt x="553" y="627"/>
                </a:lnTo>
                <a:lnTo>
                  <a:pt x="556" y="625"/>
                </a:lnTo>
                <a:lnTo>
                  <a:pt x="559" y="625"/>
                </a:lnTo>
                <a:lnTo>
                  <a:pt x="560" y="624"/>
                </a:lnTo>
                <a:lnTo>
                  <a:pt x="557" y="622"/>
                </a:lnTo>
                <a:lnTo>
                  <a:pt x="557" y="622"/>
                </a:lnTo>
                <a:lnTo>
                  <a:pt x="546" y="613"/>
                </a:lnTo>
                <a:lnTo>
                  <a:pt x="537" y="608"/>
                </a:lnTo>
                <a:lnTo>
                  <a:pt x="530" y="605"/>
                </a:lnTo>
                <a:lnTo>
                  <a:pt x="523" y="603"/>
                </a:lnTo>
                <a:lnTo>
                  <a:pt x="523" y="603"/>
                </a:lnTo>
                <a:lnTo>
                  <a:pt x="501" y="598"/>
                </a:lnTo>
                <a:lnTo>
                  <a:pt x="494" y="598"/>
                </a:lnTo>
                <a:lnTo>
                  <a:pt x="516" y="589"/>
                </a:lnTo>
                <a:lnTo>
                  <a:pt x="516" y="589"/>
                </a:lnTo>
                <a:lnTo>
                  <a:pt x="516" y="588"/>
                </a:lnTo>
                <a:lnTo>
                  <a:pt x="516" y="588"/>
                </a:lnTo>
                <a:lnTo>
                  <a:pt x="518" y="588"/>
                </a:lnTo>
                <a:lnTo>
                  <a:pt x="516" y="589"/>
                </a:lnTo>
                <a:lnTo>
                  <a:pt x="516" y="589"/>
                </a:lnTo>
                <a:lnTo>
                  <a:pt x="521" y="592"/>
                </a:lnTo>
                <a:lnTo>
                  <a:pt x="533" y="598"/>
                </a:lnTo>
                <a:lnTo>
                  <a:pt x="533" y="598"/>
                </a:lnTo>
                <a:lnTo>
                  <a:pt x="550" y="607"/>
                </a:lnTo>
                <a:lnTo>
                  <a:pt x="561" y="613"/>
                </a:lnTo>
                <a:lnTo>
                  <a:pt x="565" y="614"/>
                </a:lnTo>
                <a:lnTo>
                  <a:pt x="567" y="615"/>
                </a:lnTo>
                <a:lnTo>
                  <a:pt x="570" y="614"/>
                </a:lnTo>
                <a:lnTo>
                  <a:pt x="572" y="613"/>
                </a:lnTo>
                <a:lnTo>
                  <a:pt x="572" y="613"/>
                </a:lnTo>
                <a:lnTo>
                  <a:pt x="580" y="600"/>
                </a:lnTo>
                <a:lnTo>
                  <a:pt x="587" y="588"/>
                </a:lnTo>
                <a:lnTo>
                  <a:pt x="587" y="588"/>
                </a:lnTo>
                <a:lnTo>
                  <a:pt x="589" y="583"/>
                </a:lnTo>
                <a:lnTo>
                  <a:pt x="591" y="580"/>
                </a:lnTo>
                <a:lnTo>
                  <a:pt x="589" y="575"/>
                </a:lnTo>
                <a:lnTo>
                  <a:pt x="587" y="568"/>
                </a:lnTo>
                <a:lnTo>
                  <a:pt x="587" y="568"/>
                </a:lnTo>
                <a:lnTo>
                  <a:pt x="582" y="562"/>
                </a:lnTo>
                <a:lnTo>
                  <a:pt x="578" y="557"/>
                </a:lnTo>
                <a:lnTo>
                  <a:pt x="572" y="554"/>
                </a:lnTo>
                <a:lnTo>
                  <a:pt x="572" y="554"/>
                </a:lnTo>
                <a:lnTo>
                  <a:pt x="572" y="532"/>
                </a:lnTo>
                <a:lnTo>
                  <a:pt x="573" y="512"/>
                </a:lnTo>
                <a:lnTo>
                  <a:pt x="572" y="495"/>
                </a:lnTo>
                <a:lnTo>
                  <a:pt x="572" y="495"/>
                </a:lnTo>
                <a:lnTo>
                  <a:pt x="570" y="481"/>
                </a:lnTo>
                <a:lnTo>
                  <a:pt x="566" y="470"/>
                </a:lnTo>
                <a:lnTo>
                  <a:pt x="561" y="458"/>
                </a:lnTo>
                <a:lnTo>
                  <a:pt x="557" y="446"/>
                </a:lnTo>
                <a:lnTo>
                  <a:pt x="557" y="446"/>
                </a:lnTo>
                <a:lnTo>
                  <a:pt x="554" y="436"/>
                </a:lnTo>
                <a:lnTo>
                  <a:pt x="546" y="419"/>
                </a:lnTo>
                <a:lnTo>
                  <a:pt x="528" y="377"/>
                </a:lnTo>
                <a:lnTo>
                  <a:pt x="510" y="334"/>
                </a:lnTo>
                <a:lnTo>
                  <a:pt x="499" y="308"/>
                </a:lnTo>
                <a:lnTo>
                  <a:pt x="499" y="308"/>
                </a:lnTo>
                <a:lnTo>
                  <a:pt x="496" y="296"/>
                </a:lnTo>
                <a:lnTo>
                  <a:pt x="494" y="285"/>
                </a:lnTo>
                <a:lnTo>
                  <a:pt x="491" y="277"/>
                </a:lnTo>
                <a:lnTo>
                  <a:pt x="490" y="275"/>
                </a:lnTo>
                <a:lnTo>
                  <a:pt x="489" y="274"/>
                </a:lnTo>
                <a:lnTo>
                  <a:pt x="489" y="274"/>
                </a:lnTo>
                <a:lnTo>
                  <a:pt x="483" y="270"/>
                </a:lnTo>
                <a:lnTo>
                  <a:pt x="478" y="268"/>
                </a:lnTo>
                <a:lnTo>
                  <a:pt x="469" y="264"/>
                </a:lnTo>
                <a:lnTo>
                  <a:pt x="469" y="264"/>
                </a:lnTo>
                <a:lnTo>
                  <a:pt x="459" y="261"/>
                </a:lnTo>
                <a:lnTo>
                  <a:pt x="456" y="260"/>
                </a:lnTo>
                <a:lnTo>
                  <a:pt x="452" y="259"/>
                </a:lnTo>
                <a:lnTo>
                  <a:pt x="449" y="257"/>
                </a:lnTo>
                <a:lnTo>
                  <a:pt x="447" y="253"/>
                </a:lnTo>
                <a:lnTo>
                  <a:pt x="446" y="248"/>
                </a:lnTo>
                <a:lnTo>
                  <a:pt x="445" y="239"/>
                </a:lnTo>
                <a:lnTo>
                  <a:pt x="445" y="239"/>
                </a:lnTo>
                <a:lnTo>
                  <a:pt x="445" y="210"/>
                </a:lnTo>
                <a:lnTo>
                  <a:pt x="445" y="200"/>
                </a:lnTo>
                <a:lnTo>
                  <a:pt x="445" y="200"/>
                </a:lnTo>
                <a:lnTo>
                  <a:pt x="452" y="195"/>
                </a:lnTo>
                <a:lnTo>
                  <a:pt x="459" y="190"/>
                </a:lnTo>
                <a:lnTo>
                  <a:pt x="468" y="183"/>
                </a:lnTo>
                <a:lnTo>
                  <a:pt x="475" y="174"/>
                </a:lnTo>
                <a:lnTo>
                  <a:pt x="481" y="166"/>
                </a:lnTo>
                <a:lnTo>
                  <a:pt x="484" y="161"/>
                </a:lnTo>
                <a:lnTo>
                  <a:pt x="485" y="156"/>
                </a:lnTo>
                <a:lnTo>
                  <a:pt x="485" y="151"/>
                </a:lnTo>
                <a:lnTo>
                  <a:pt x="484" y="146"/>
                </a:lnTo>
                <a:lnTo>
                  <a:pt x="484" y="146"/>
                </a:lnTo>
                <a:lnTo>
                  <a:pt x="479" y="137"/>
                </a:lnTo>
                <a:lnTo>
                  <a:pt x="473" y="129"/>
                </a:lnTo>
                <a:lnTo>
                  <a:pt x="465" y="121"/>
                </a:lnTo>
                <a:lnTo>
                  <a:pt x="458" y="115"/>
                </a:lnTo>
                <a:lnTo>
                  <a:pt x="446" y="107"/>
                </a:lnTo>
                <a:lnTo>
                  <a:pt x="440" y="102"/>
                </a:lnTo>
                <a:lnTo>
                  <a:pt x="440" y="102"/>
                </a:lnTo>
                <a:lnTo>
                  <a:pt x="429" y="75"/>
                </a:lnTo>
                <a:lnTo>
                  <a:pt x="419" y="56"/>
                </a:lnTo>
                <a:lnTo>
                  <a:pt x="414" y="48"/>
                </a:lnTo>
                <a:lnTo>
                  <a:pt x="410" y="43"/>
                </a:lnTo>
                <a:lnTo>
                  <a:pt x="410" y="43"/>
                </a:lnTo>
                <a:lnTo>
                  <a:pt x="402" y="33"/>
                </a:lnTo>
                <a:lnTo>
                  <a:pt x="392" y="21"/>
                </a:lnTo>
                <a:lnTo>
                  <a:pt x="386" y="15"/>
                </a:lnTo>
                <a:lnTo>
                  <a:pt x="379" y="10"/>
                </a:lnTo>
                <a:lnTo>
                  <a:pt x="373" y="6"/>
                </a:lnTo>
                <a:lnTo>
                  <a:pt x="366" y="4"/>
                </a:lnTo>
                <a:lnTo>
                  <a:pt x="366" y="4"/>
                </a:lnTo>
                <a:lnTo>
                  <a:pt x="350" y="1"/>
                </a:lnTo>
                <a:lnTo>
                  <a:pt x="334" y="0"/>
                </a:lnTo>
                <a:lnTo>
                  <a:pt x="318" y="0"/>
                </a:lnTo>
                <a:lnTo>
                  <a:pt x="312" y="1"/>
                </a:lnTo>
                <a:lnTo>
                  <a:pt x="307" y="4"/>
                </a:lnTo>
                <a:lnTo>
                  <a:pt x="307" y="4"/>
                </a:lnTo>
                <a:lnTo>
                  <a:pt x="284" y="16"/>
                </a:lnTo>
                <a:lnTo>
                  <a:pt x="274" y="22"/>
                </a:lnTo>
                <a:lnTo>
                  <a:pt x="270" y="26"/>
                </a:lnTo>
                <a:lnTo>
                  <a:pt x="268" y="28"/>
                </a:lnTo>
                <a:lnTo>
                  <a:pt x="268" y="28"/>
                </a:lnTo>
                <a:lnTo>
                  <a:pt x="265" y="37"/>
                </a:lnTo>
                <a:lnTo>
                  <a:pt x="264" y="47"/>
                </a:lnTo>
                <a:lnTo>
                  <a:pt x="263" y="56"/>
                </a:lnTo>
                <a:lnTo>
                  <a:pt x="263" y="63"/>
                </a:lnTo>
                <a:lnTo>
                  <a:pt x="263" y="63"/>
                </a:lnTo>
                <a:lnTo>
                  <a:pt x="260" y="71"/>
                </a:lnTo>
                <a:lnTo>
                  <a:pt x="255" y="86"/>
                </a:lnTo>
                <a:lnTo>
                  <a:pt x="248" y="107"/>
                </a:lnTo>
                <a:lnTo>
                  <a:pt x="248" y="107"/>
                </a:lnTo>
                <a:lnTo>
                  <a:pt x="241" y="112"/>
                </a:lnTo>
                <a:lnTo>
                  <a:pt x="223" y="126"/>
                </a:lnTo>
                <a:lnTo>
                  <a:pt x="215" y="134"/>
                </a:lnTo>
                <a:lnTo>
                  <a:pt x="208" y="144"/>
                </a:lnTo>
                <a:lnTo>
                  <a:pt x="205" y="148"/>
                </a:lnTo>
                <a:lnTo>
                  <a:pt x="204" y="152"/>
                </a:lnTo>
                <a:lnTo>
                  <a:pt x="204" y="157"/>
                </a:lnTo>
                <a:lnTo>
                  <a:pt x="204" y="161"/>
                </a:lnTo>
                <a:lnTo>
                  <a:pt x="204" y="161"/>
                </a:lnTo>
                <a:lnTo>
                  <a:pt x="210" y="176"/>
                </a:lnTo>
                <a:lnTo>
                  <a:pt x="216" y="185"/>
                </a:lnTo>
                <a:lnTo>
                  <a:pt x="221" y="193"/>
                </a:lnTo>
                <a:lnTo>
                  <a:pt x="223" y="195"/>
                </a:lnTo>
                <a:lnTo>
                  <a:pt x="223" y="195"/>
                </a:lnTo>
                <a:lnTo>
                  <a:pt x="193" y="201"/>
                </a:lnTo>
                <a:lnTo>
                  <a:pt x="167" y="207"/>
                </a:lnTo>
                <a:lnTo>
                  <a:pt x="157" y="211"/>
                </a:lnTo>
                <a:lnTo>
                  <a:pt x="150" y="215"/>
                </a:lnTo>
                <a:lnTo>
                  <a:pt x="150" y="215"/>
                </a:lnTo>
                <a:lnTo>
                  <a:pt x="144" y="220"/>
                </a:lnTo>
                <a:lnTo>
                  <a:pt x="138" y="226"/>
                </a:lnTo>
                <a:lnTo>
                  <a:pt x="125" y="239"/>
                </a:lnTo>
                <a:lnTo>
                  <a:pt x="114" y="254"/>
                </a:lnTo>
                <a:lnTo>
                  <a:pt x="112" y="260"/>
                </a:lnTo>
                <a:lnTo>
                  <a:pt x="111" y="264"/>
                </a:lnTo>
                <a:lnTo>
                  <a:pt x="111" y="264"/>
                </a:lnTo>
                <a:lnTo>
                  <a:pt x="112" y="273"/>
                </a:lnTo>
                <a:lnTo>
                  <a:pt x="113" y="286"/>
                </a:lnTo>
                <a:lnTo>
                  <a:pt x="113" y="293"/>
                </a:lnTo>
                <a:lnTo>
                  <a:pt x="112" y="301"/>
                </a:lnTo>
                <a:lnTo>
                  <a:pt x="109" y="307"/>
                </a:lnTo>
                <a:lnTo>
                  <a:pt x="106" y="313"/>
                </a:lnTo>
                <a:lnTo>
                  <a:pt x="106" y="313"/>
                </a:lnTo>
                <a:lnTo>
                  <a:pt x="79" y="344"/>
                </a:lnTo>
                <a:lnTo>
                  <a:pt x="64" y="362"/>
                </a:lnTo>
                <a:lnTo>
                  <a:pt x="58" y="372"/>
                </a:lnTo>
                <a:lnTo>
                  <a:pt x="52" y="382"/>
                </a:lnTo>
                <a:lnTo>
                  <a:pt x="52" y="382"/>
                </a:lnTo>
                <a:lnTo>
                  <a:pt x="41" y="403"/>
                </a:lnTo>
                <a:lnTo>
                  <a:pt x="39" y="409"/>
                </a:lnTo>
                <a:lnTo>
                  <a:pt x="37" y="421"/>
                </a:lnTo>
                <a:lnTo>
                  <a:pt x="37" y="421"/>
                </a:lnTo>
                <a:lnTo>
                  <a:pt x="33" y="441"/>
                </a:lnTo>
                <a:lnTo>
                  <a:pt x="27" y="462"/>
                </a:lnTo>
                <a:lnTo>
                  <a:pt x="17" y="500"/>
                </a:lnTo>
                <a:lnTo>
                  <a:pt x="17" y="500"/>
                </a:lnTo>
                <a:lnTo>
                  <a:pt x="16" y="507"/>
                </a:lnTo>
                <a:lnTo>
                  <a:pt x="15" y="517"/>
                </a:lnTo>
                <a:lnTo>
                  <a:pt x="16" y="534"/>
                </a:lnTo>
                <a:lnTo>
                  <a:pt x="17" y="554"/>
                </a:lnTo>
                <a:lnTo>
                  <a:pt x="17" y="554"/>
                </a:lnTo>
                <a:lnTo>
                  <a:pt x="12" y="554"/>
                </a:lnTo>
                <a:lnTo>
                  <a:pt x="7" y="555"/>
                </a:lnTo>
                <a:lnTo>
                  <a:pt x="5" y="556"/>
                </a:lnTo>
                <a:lnTo>
                  <a:pt x="2" y="559"/>
                </a:lnTo>
                <a:lnTo>
                  <a:pt x="2" y="559"/>
                </a:lnTo>
                <a:lnTo>
                  <a:pt x="1" y="561"/>
                </a:lnTo>
                <a:lnTo>
                  <a:pt x="0" y="565"/>
                </a:lnTo>
                <a:lnTo>
                  <a:pt x="0" y="572"/>
                </a:lnTo>
                <a:lnTo>
                  <a:pt x="1" y="576"/>
                </a:lnTo>
                <a:lnTo>
                  <a:pt x="2" y="580"/>
                </a:lnTo>
                <a:lnTo>
                  <a:pt x="5" y="582"/>
                </a:lnTo>
                <a:lnTo>
                  <a:pt x="7" y="583"/>
                </a:lnTo>
                <a:lnTo>
                  <a:pt x="7" y="583"/>
                </a:lnTo>
                <a:lnTo>
                  <a:pt x="12" y="584"/>
                </a:lnTo>
                <a:lnTo>
                  <a:pt x="16" y="583"/>
                </a:lnTo>
                <a:lnTo>
                  <a:pt x="17" y="583"/>
                </a:lnTo>
                <a:lnTo>
                  <a:pt x="17" y="583"/>
                </a:lnTo>
                <a:lnTo>
                  <a:pt x="18" y="586"/>
                </a:lnTo>
                <a:lnTo>
                  <a:pt x="20" y="589"/>
                </a:lnTo>
                <a:lnTo>
                  <a:pt x="22" y="593"/>
                </a:lnTo>
                <a:lnTo>
                  <a:pt x="22" y="593"/>
                </a:lnTo>
                <a:lnTo>
                  <a:pt x="23" y="594"/>
                </a:lnTo>
                <a:lnTo>
                  <a:pt x="23" y="595"/>
                </a:lnTo>
                <a:lnTo>
                  <a:pt x="22" y="597"/>
                </a:lnTo>
                <a:lnTo>
                  <a:pt x="22" y="597"/>
                </a:lnTo>
                <a:lnTo>
                  <a:pt x="22" y="597"/>
                </a:lnTo>
                <a:lnTo>
                  <a:pt x="27" y="598"/>
                </a:lnTo>
                <a:lnTo>
                  <a:pt x="27" y="598"/>
                </a:lnTo>
                <a:lnTo>
                  <a:pt x="41" y="600"/>
                </a:lnTo>
                <a:lnTo>
                  <a:pt x="47" y="603"/>
                </a:lnTo>
                <a:lnTo>
                  <a:pt x="47" y="603"/>
                </a:lnTo>
                <a:lnTo>
                  <a:pt x="63" y="600"/>
                </a:lnTo>
                <a:lnTo>
                  <a:pt x="74" y="598"/>
                </a:lnTo>
                <a:lnTo>
                  <a:pt x="81" y="598"/>
                </a:lnTo>
                <a:lnTo>
                  <a:pt x="81" y="598"/>
                </a:lnTo>
                <a:lnTo>
                  <a:pt x="85" y="598"/>
                </a:lnTo>
                <a:lnTo>
                  <a:pt x="90" y="595"/>
                </a:lnTo>
                <a:lnTo>
                  <a:pt x="96" y="593"/>
                </a:lnTo>
                <a:lnTo>
                  <a:pt x="96" y="593"/>
                </a:lnTo>
                <a:lnTo>
                  <a:pt x="98" y="592"/>
                </a:lnTo>
                <a:lnTo>
                  <a:pt x="106" y="588"/>
                </a:lnTo>
                <a:lnTo>
                  <a:pt x="106" y="588"/>
                </a:lnTo>
                <a:lnTo>
                  <a:pt x="113" y="587"/>
                </a:lnTo>
                <a:lnTo>
                  <a:pt x="120" y="587"/>
                </a:lnTo>
                <a:lnTo>
                  <a:pt x="130" y="588"/>
                </a:lnTo>
                <a:lnTo>
                  <a:pt x="130" y="603"/>
                </a:lnTo>
                <a:lnTo>
                  <a:pt x="106" y="613"/>
                </a:lnTo>
                <a:lnTo>
                  <a:pt x="106" y="613"/>
                </a:lnTo>
                <a:lnTo>
                  <a:pt x="98" y="621"/>
                </a:lnTo>
                <a:lnTo>
                  <a:pt x="93" y="627"/>
                </a:lnTo>
                <a:lnTo>
                  <a:pt x="91" y="632"/>
                </a:lnTo>
                <a:lnTo>
                  <a:pt x="91" y="632"/>
                </a:lnTo>
                <a:lnTo>
                  <a:pt x="88" y="637"/>
                </a:lnTo>
                <a:lnTo>
                  <a:pt x="84" y="645"/>
                </a:lnTo>
                <a:lnTo>
                  <a:pt x="79" y="652"/>
                </a:lnTo>
                <a:lnTo>
                  <a:pt x="76" y="654"/>
                </a:lnTo>
                <a:lnTo>
                  <a:pt x="76" y="657"/>
                </a:lnTo>
                <a:lnTo>
                  <a:pt x="76" y="657"/>
                </a:lnTo>
                <a:lnTo>
                  <a:pt x="86" y="706"/>
                </a:lnTo>
                <a:lnTo>
                  <a:pt x="86" y="706"/>
                </a:lnTo>
                <a:lnTo>
                  <a:pt x="74" y="727"/>
                </a:lnTo>
                <a:lnTo>
                  <a:pt x="65" y="743"/>
                </a:lnTo>
                <a:lnTo>
                  <a:pt x="61" y="750"/>
                </a:lnTo>
                <a:lnTo>
                  <a:pt x="61" y="755"/>
                </a:lnTo>
                <a:lnTo>
                  <a:pt x="61" y="755"/>
                </a:lnTo>
                <a:lnTo>
                  <a:pt x="64" y="769"/>
                </a:lnTo>
                <a:lnTo>
                  <a:pt x="66" y="775"/>
                </a:lnTo>
                <a:lnTo>
                  <a:pt x="66" y="775"/>
                </a:lnTo>
                <a:lnTo>
                  <a:pt x="71" y="781"/>
                </a:lnTo>
                <a:lnTo>
                  <a:pt x="84" y="797"/>
                </a:lnTo>
                <a:lnTo>
                  <a:pt x="101" y="819"/>
                </a:lnTo>
                <a:lnTo>
                  <a:pt x="101" y="819"/>
                </a:lnTo>
                <a:lnTo>
                  <a:pt x="96" y="829"/>
                </a:lnTo>
                <a:lnTo>
                  <a:pt x="96" y="829"/>
                </a:lnTo>
                <a:lnTo>
                  <a:pt x="95" y="836"/>
                </a:lnTo>
                <a:lnTo>
                  <a:pt x="95" y="841"/>
                </a:lnTo>
                <a:lnTo>
                  <a:pt x="96" y="844"/>
                </a:lnTo>
                <a:lnTo>
                  <a:pt x="96" y="844"/>
                </a:lnTo>
                <a:lnTo>
                  <a:pt x="99" y="853"/>
                </a:lnTo>
                <a:lnTo>
                  <a:pt x="107" y="873"/>
                </a:lnTo>
                <a:lnTo>
                  <a:pt x="115" y="902"/>
                </a:lnTo>
                <a:lnTo>
                  <a:pt x="115" y="902"/>
                </a:lnTo>
                <a:lnTo>
                  <a:pt x="112" y="914"/>
                </a:lnTo>
                <a:lnTo>
                  <a:pt x="108" y="922"/>
                </a:lnTo>
                <a:lnTo>
                  <a:pt x="106" y="932"/>
                </a:lnTo>
                <a:lnTo>
                  <a:pt x="106" y="932"/>
                </a:lnTo>
                <a:lnTo>
                  <a:pt x="102" y="955"/>
                </a:lnTo>
                <a:lnTo>
                  <a:pt x="101" y="970"/>
                </a:lnTo>
                <a:lnTo>
                  <a:pt x="101" y="986"/>
                </a:lnTo>
                <a:lnTo>
                  <a:pt x="101" y="986"/>
                </a:lnTo>
                <a:lnTo>
                  <a:pt x="102" y="1002"/>
                </a:lnTo>
                <a:lnTo>
                  <a:pt x="104" y="1015"/>
                </a:lnTo>
                <a:lnTo>
                  <a:pt x="107" y="1026"/>
                </a:lnTo>
                <a:lnTo>
                  <a:pt x="107" y="1031"/>
                </a:lnTo>
                <a:lnTo>
                  <a:pt x="106" y="1035"/>
                </a:lnTo>
                <a:lnTo>
                  <a:pt x="106" y="1035"/>
                </a:lnTo>
                <a:lnTo>
                  <a:pt x="86" y="1084"/>
                </a:lnTo>
                <a:lnTo>
                  <a:pt x="86" y="1084"/>
                </a:lnTo>
                <a:lnTo>
                  <a:pt x="84" y="1087"/>
                </a:lnTo>
                <a:lnTo>
                  <a:pt x="81" y="1087"/>
                </a:lnTo>
                <a:lnTo>
                  <a:pt x="80" y="1088"/>
                </a:lnTo>
                <a:lnTo>
                  <a:pt x="80" y="1089"/>
                </a:lnTo>
                <a:lnTo>
                  <a:pt x="81" y="1094"/>
                </a:lnTo>
                <a:lnTo>
                  <a:pt x="81" y="1094"/>
                </a:lnTo>
                <a:lnTo>
                  <a:pt x="85" y="1100"/>
                </a:lnTo>
                <a:lnTo>
                  <a:pt x="88" y="1104"/>
                </a:lnTo>
                <a:lnTo>
                  <a:pt x="90" y="1106"/>
                </a:lnTo>
                <a:lnTo>
                  <a:pt x="91" y="1109"/>
                </a:lnTo>
                <a:lnTo>
                  <a:pt x="91" y="1109"/>
                </a:lnTo>
                <a:lnTo>
                  <a:pt x="84" y="1131"/>
                </a:lnTo>
                <a:lnTo>
                  <a:pt x="79" y="1147"/>
                </a:lnTo>
                <a:lnTo>
                  <a:pt x="76" y="1158"/>
                </a:lnTo>
                <a:lnTo>
                  <a:pt x="76" y="1158"/>
                </a:lnTo>
                <a:lnTo>
                  <a:pt x="75" y="1191"/>
                </a:lnTo>
                <a:lnTo>
                  <a:pt x="74" y="1209"/>
                </a:lnTo>
                <a:lnTo>
                  <a:pt x="72" y="1216"/>
                </a:lnTo>
                <a:lnTo>
                  <a:pt x="71" y="1217"/>
                </a:lnTo>
                <a:lnTo>
                  <a:pt x="71" y="1217"/>
                </a:lnTo>
                <a:lnTo>
                  <a:pt x="71" y="1217"/>
                </a:lnTo>
                <a:lnTo>
                  <a:pt x="70" y="1217"/>
                </a:lnTo>
                <a:lnTo>
                  <a:pt x="68" y="1219"/>
                </a:lnTo>
                <a:lnTo>
                  <a:pt x="63" y="1227"/>
                </a:lnTo>
                <a:lnTo>
                  <a:pt x="59" y="1236"/>
                </a:lnTo>
                <a:lnTo>
                  <a:pt x="57" y="1246"/>
                </a:lnTo>
                <a:lnTo>
                  <a:pt x="57" y="1246"/>
                </a:lnTo>
                <a:lnTo>
                  <a:pt x="55" y="1255"/>
                </a:lnTo>
                <a:lnTo>
                  <a:pt x="57" y="1265"/>
                </a:lnTo>
                <a:lnTo>
                  <a:pt x="60" y="1273"/>
                </a:lnTo>
                <a:lnTo>
                  <a:pt x="63" y="1277"/>
                </a:lnTo>
                <a:lnTo>
                  <a:pt x="66" y="1281"/>
                </a:lnTo>
                <a:lnTo>
                  <a:pt x="66" y="1281"/>
                </a:lnTo>
                <a:lnTo>
                  <a:pt x="72" y="1284"/>
                </a:lnTo>
                <a:lnTo>
                  <a:pt x="80" y="1288"/>
                </a:lnTo>
                <a:lnTo>
                  <a:pt x="102" y="1297"/>
                </a:lnTo>
                <a:lnTo>
                  <a:pt x="122" y="1303"/>
                </a:lnTo>
                <a:lnTo>
                  <a:pt x="130" y="1305"/>
                </a:lnTo>
                <a:lnTo>
                  <a:pt x="135" y="1305"/>
                </a:lnTo>
                <a:lnTo>
                  <a:pt x="135" y="1305"/>
                </a:lnTo>
                <a:lnTo>
                  <a:pt x="139" y="1304"/>
                </a:lnTo>
                <a:lnTo>
                  <a:pt x="141" y="1302"/>
                </a:lnTo>
                <a:lnTo>
                  <a:pt x="146" y="1295"/>
                </a:lnTo>
                <a:lnTo>
                  <a:pt x="150" y="1289"/>
                </a:lnTo>
                <a:lnTo>
                  <a:pt x="150" y="1287"/>
                </a:lnTo>
                <a:lnTo>
                  <a:pt x="150" y="1286"/>
                </a:lnTo>
                <a:lnTo>
                  <a:pt x="150" y="1286"/>
                </a:lnTo>
                <a:lnTo>
                  <a:pt x="149" y="1282"/>
                </a:lnTo>
                <a:lnTo>
                  <a:pt x="149" y="1276"/>
                </a:lnTo>
                <a:lnTo>
                  <a:pt x="150" y="1266"/>
                </a:lnTo>
                <a:lnTo>
                  <a:pt x="160" y="1266"/>
                </a:lnTo>
                <a:lnTo>
                  <a:pt x="160" y="1266"/>
                </a:lnTo>
                <a:lnTo>
                  <a:pt x="162" y="1297"/>
                </a:lnTo>
                <a:lnTo>
                  <a:pt x="169" y="1365"/>
                </a:lnTo>
                <a:lnTo>
                  <a:pt x="174" y="1402"/>
                </a:lnTo>
                <a:lnTo>
                  <a:pt x="181" y="1435"/>
                </a:lnTo>
                <a:lnTo>
                  <a:pt x="183" y="1449"/>
                </a:lnTo>
                <a:lnTo>
                  <a:pt x="187" y="1460"/>
                </a:lnTo>
                <a:lnTo>
                  <a:pt x="190" y="1469"/>
                </a:lnTo>
                <a:lnTo>
                  <a:pt x="194" y="1472"/>
                </a:lnTo>
                <a:lnTo>
                  <a:pt x="194" y="1472"/>
                </a:lnTo>
                <a:lnTo>
                  <a:pt x="201" y="1476"/>
                </a:lnTo>
                <a:lnTo>
                  <a:pt x="209" y="1477"/>
                </a:lnTo>
                <a:lnTo>
                  <a:pt x="215" y="1477"/>
                </a:lnTo>
                <a:lnTo>
                  <a:pt x="222" y="1476"/>
                </a:lnTo>
                <a:lnTo>
                  <a:pt x="227" y="1475"/>
                </a:lnTo>
                <a:lnTo>
                  <a:pt x="232" y="1472"/>
                </a:lnTo>
                <a:lnTo>
                  <a:pt x="238" y="1467"/>
                </a:lnTo>
                <a:lnTo>
                  <a:pt x="238" y="1467"/>
                </a:lnTo>
                <a:lnTo>
                  <a:pt x="241" y="1464"/>
                </a:lnTo>
                <a:lnTo>
                  <a:pt x="242" y="1459"/>
                </a:lnTo>
                <a:lnTo>
                  <a:pt x="243" y="1448"/>
                </a:lnTo>
                <a:lnTo>
                  <a:pt x="243" y="1433"/>
                </a:lnTo>
                <a:lnTo>
                  <a:pt x="243" y="1433"/>
                </a:lnTo>
                <a:close/>
                <a:moveTo>
                  <a:pt x="464" y="436"/>
                </a:moveTo>
                <a:lnTo>
                  <a:pt x="464" y="436"/>
                </a:lnTo>
                <a:lnTo>
                  <a:pt x="483" y="463"/>
                </a:lnTo>
                <a:lnTo>
                  <a:pt x="496" y="484"/>
                </a:lnTo>
                <a:lnTo>
                  <a:pt x="503" y="495"/>
                </a:lnTo>
                <a:lnTo>
                  <a:pt x="503" y="495"/>
                </a:lnTo>
                <a:lnTo>
                  <a:pt x="505" y="503"/>
                </a:lnTo>
                <a:lnTo>
                  <a:pt x="507" y="517"/>
                </a:lnTo>
                <a:lnTo>
                  <a:pt x="508" y="534"/>
                </a:lnTo>
                <a:lnTo>
                  <a:pt x="508" y="534"/>
                </a:lnTo>
                <a:lnTo>
                  <a:pt x="494" y="533"/>
                </a:lnTo>
                <a:lnTo>
                  <a:pt x="481" y="530"/>
                </a:lnTo>
                <a:lnTo>
                  <a:pt x="474" y="529"/>
                </a:lnTo>
                <a:lnTo>
                  <a:pt x="474" y="529"/>
                </a:lnTo>
                <a:lnTo>
                  <a:pt x="464" y="524"/>
                </a:lnTo>
                <a:lnTo>
                  <a:pt x="464" y="514"/>
                </a:lnTo>
                <a:lnTo>
                  <a:pt x="464" y="514"/>
                </a:lnTo>
                <a:lnTo>
                  <a:pt x="465" y="496"/>
                </a:lnTo>
                <a:lnTo>
                  <a:pt x="468" y="483"/>
                </a:lnTo>
                <a:lnTo>
                  <a:pt x="469" y="475"/>
                </a:lnTo>
                <a:lnTo>
                  <a:pt x="469" y="475"/>
                </a:lnTo>
                <a:lnTo>
                  <a:pt x="469" y="473"/>
                </a:lnTo>
                <a:lnTo>
                  <a:pt x="469" y="468"/>
                </a:lnTo>
                <a:lnTo>
                  <a:pt x="468" y="454"/>
                </a:lnTo>
                <a:lnTo>
                  <a:pt x="464" y="436"/>
                </a:lnTo>
                <a:lnTo>
                  <a:pt x="464" y="436"/>
                </a:lnTo>
                <a:close/>
                <a:moveTo>
                  <a:pt x="332" y="1408"/>
                </a:moveTo>
                <a:lnTo>
                  <a:pt x="332" y="1408"/>
                </a:lnTo>
                <a:lnTo>
                  <a:pt x="333" y="1437"/>
                </a:lnTo>
                <a:lnTo>
                  <a:pt x="333" y="1464"/>
                </a:lnTo>
                <a:lnTo>
                  <a:pt x="332" y="1492"/>
                </a:lnTo>
                <a:lnTo>
                  <a:pt x="332" y="1492"/>
                </a:lnTo>
                <a:lnTo>
                  <a:pt x="329" y="1520"/>
                </a:lnTo>
                <a:lnTo>
                  <a:pt x="325" y="1547"/>
                </a:lnTo>
                <a:lnTo>
                  <a:pt x="322" y="1575"/>
                </a:lnTo>
                <a:lnTo>
                  <a:pt x="292" y="1418"/>
                </a:lnTo>
                <a:lnTo>
                  <a:pt x="297" y="1408"/>
                </a:lnTo>
                <a:lnTo>
                  <a:pt x="332" y="1408"/>
                </a:lnTo>
                <a:close/>
                <a:moveTo>
                  <a:pt x="336" y="1335"/>
                </a:moveTo>
                <a:lnTo>
                  <a:pt x="297" y="1330"/>
                </a:lnTo>
                <a:lnTo>
                  <a:pt x="297" y="1330"/>
                </a:lnTo>
                <a:lnTo>
                  <a:pt x="300" y="1294"/>
                </a:lnTo>
                <a:lnTo>
                  <a:pt x="303" y="1263"/>
                </a:lnTo>
                <a:lnTo>
                  <a:pt x="307" y="1236"/>
                </a:lnTo>
                <a:lnTo>
                  <a:pt x="307" y="1236"/>
                </a:lnTo>
                <a:lnTo>
                  <a:pt x="312" y="1217"/>
                </a:lnTo>
                <a:lnTo>
                  <a:pt x="316" y="1203"/>
                </a:lnTo>
                <a:lnTo>
                  <a:pt x="319" y="1195"/>
                </a:lnTo>
                <a:lnTo>
                  <a:pt x="322" y="1192"/>
                </a:lnTo>
                <a:lnTo>
                  <a:pt x="322" y="1192"/>
                </a:lnTo>
                <a:lnTo>
                  <a:pt x="322" y="1197"/>
                </a:lnTo>
                <a:lnTo>
                  <a:pt x="322" y="1208"/>
                </a:lnTo>
                <a:lnTo>
                  <a:pt x="321" y="1244"/>
                </a:lnTo>
                <a:lnTo>
                  <a:pt x="317" y="1295"/>
                </a:lnTo>
                <a:lnTo>
                  <a:pt x="317" y="1295"/>
                </a:lnTo>
                <a:lnTo>
                  <a:pt x="321" y="1294"/>
                </a:lnTo>
                <a:lnTo>
                  <a:pt x="327" y="1295"/>
                </a:lnTo>
                <a:lnTo>
                  <a:pt x="336" y="1295"/>
                </a:lnTo>
                <a:lnTo>
                  <a:pt x="336" y="13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0">
            <a:extLst>
              <a:ext uri="{FF2B5EF4-FFF2-40B4-BE49-F238E27FC236}">
                <a16:creationId xmlns:a16="http://schemas.microsoft.com/office/drawing/2014/main" id="{8E4DEE6B-2414-40E7-AE8F-65389A011EC7}"/>
              </a:ext>
            </a:extLst>
          </p:cNvPr>
          <p:cNvSpPr>
            <a:spLocks noEditPoints="1"/>
          </p:cNvSpPr>
          <p:nvPr/>
        </p:nvSpPr>
        <p:spPr bwMode="auto">
          <a:xfrm>
            <a:off x="920267" y="2658798"/>
            <a:ext cx="651680" cy="1815821"/>
          </a:xfrm>
          <a:custGeom>
            <a:avLst/>
            <a:gdLst>
              <a:gd name="T0" fmla="*/ 172 w 543"/>
              <a:gd name="T1" fmla="*/ 214 h 1513"/>
              <a:gd name="T2" fmla="*/ 114 w 543"/>
              <a:gd name="T3" fmla="*/ 266 h 1513"/>
              <a:gd name="T4" fmla="*/ 65 w 543"/>
              <a:gd name="T5" fmla="*/ 382 h 1513"/>
              <a:gd name="T6" fmla="*/ 36 w 543"/>
              <a:gd name="T7" fmla="*/ 445 h 1513"/>
              <a:gd name="T8" fmla="*/ 30 w 543"/>
              <a:gd name="T9" fmla="*/ 471 h 1513"/>
              <a:gd name="T10" fmla="*/ 16 w 543"/>
              <a:gd name="T11" fmla="*/ 552 h 1513"/>
              <a:gd name="T12" fmla="*/ 4 w 543"/>
              <a:gd name="T13" fmla="*/ 579 h 1513"/>
              <a:gd name="T14" fmla="*/ 7 w 543"/>
              <a:gd name="T15" fmla="*/ 595 h 1513"/>
              <a:gd name="T16" fmla="*/ 26 w 543"/>
              <a:gd name="T17" fmla="*/ 601 h 1513"/>
              <a:gd name="T18" fmla="*/ 70 w 543"/>
              <a:gd name="T19" fmla="*/ 601 h 1513"/>
              <a:gd name="T20" fmla="*/ 170 w 543"/>
              <a:gd name="T21" fmla="*/ 873 h 1513"/>
              <a:gd name="T22" fmla="*/ 154 w 543"/>
              <a:gd name="T23" fmla="*/ 896 h 1513"/>
              <a:gd name="T24" fmla="*/ 205 w 543"/>
              <a:gd name="T25" fmla="*/ 1107 h 1513"/>
              <a:gd name="T26" fmla="*/ 189 w 543"/>
              <a:gd name="T27" fmla="*/ 1167 h 1513"/>
              <a:gd name="T28" fmla="*/ 200 w 543"/>
              <a:gd name="T29" fmla="*/ 1224 h 1513"/>
              <a:gd name="T30" fmla="*/ 248 w 543"/>
              <a:gd name="T31" fmla="*/ 1224 h 1513"/>
              <a:gd name="T32" fmla="*/ 277 w 543"/>
              <a:gd name="T33" fmla="*/ 1443 h 1513"/>
              <a:gd name="T34" fmla="*/ 304 w 543"/>
              <a:gd name="T35" fmla="*/ 1513 h 1513"/>
              <a:gd name="T36" fmla="*/ 323 w 543"/>
              <a:gd name="T37" fmla="*/ 1472 h 1513"/>
              <a:gd name="T38" fmla="*/ 333 w 543"/>
              <a:gd name="T39" fmla="*/ 1235 h 1513"/>
              <a:gd name="T40" fmla="*/ 358 w 543"/>
              <a:gd name="T41" fmla="*/ 1191 h 1513"/>
              <a:gd name="T42" fmla="*/ 389 w 543"/>
              <a:gd name="T43" fmla="*/ 1350 h 1513"/>
              <a:gd name="T44" fmla="*/ 414 w 543"/>
              <a:gd name="T45" fmla="*/ 1381 h 1513"/>
              <a:gd name="T46" fmla="*/ 437 w 543"/>
              <a:gd name="T47" fmla="*/ 1308 h 1513"/>
              <a:gd name="T48" fmla="*/ 498 w 543"/>
              <a:gd name="T49" fmla="*/ 1145 h 1513"/>
              <a:gd name="T50" fmla="*/ 509 w 543"/>
              <a:gd name="T51" fmla="*/ 1113 h 1513"/>
              <a:gd name="T52" fmla="*/ 509 w 543"/>
              <a:gd name="T53" fmla="*/ 1084 h 1513"/>
              <a:gd name="T54" fmla="*/ 504 w 543"/>
              <a:gd name="T55" fmla="*/ 1049 h 1513"/>
              <a:gd name="T56" fmla="*/ 499 w 543"/>
              <a:gd name="T57" fmla="*/ 1011 h 1513"/>
              <a:gd name="T58" fmla="*/ 509 w 543"/>
              <a:gd name="T59" fmla="*/ 981 h 1513"/>
              <a:gd name="T60" fmla="*/ 514 w 543"/>
              <a:gd name="T61" fmla="*/ 903 h 1513"/>
              <a:gd name="T62" fmla="*/ 489 w 543"/>
              <a:gd name="T63" fmla="*/ 855 h 1513"/>
              <a:gd name="T64" fmla="*/ 506 w 543"/>
              <a:gd name="T65" fmla="*/ 779 h 1513"/>
              <a:gd name="T66" fmla="*/ 460 w 543"/>
              <a:gd name="T67" fmla="*/ 708 h 1513"/>
              <a:gd name="T68" fmla="*/ 477 w 543"/>
              <a:gd name="T69" fmla="*/ 676 h 1513"/>
              <a:gd name="T70" fmla="*/ 504 w 543"/>
              <a:gd name="T71" fmla="*/ 587 h 1513"/>
              <a:gd name="T72" fmla="*/ 514 w 543"/>
              <a:gd name="T73" fmla="*/ 572 h 1513"/>
              <a:gd name="T74" fmla="*/ 529 w 543"/>
              <a:gd name="T75" fmla="*/ 541 h 1513"/>
              <a:gd name="T76" fmla="*/ 542 w 543"/>
              <a:gd name="T77" fmla="*/ 509 h 1513"/>
              <a:gd name="T78" fmla="*/ 523 w 543"/>
              <a:gd name="T79" fmla="*/ 435 h 1513"/>
              <a:gd name="T80" fmla="*/ 486 w 543"/>
              <a:gd name="T81" fmla="*/ 268 h 1513"/>
              <a:gd name="T82" fmla="*/ 416 w 543"/>
              <a:gd name="T83" fmla="*/ 192 h 1513"/>
              <a:gd name="T84" fmla="*/ 333 w 543"/>
              <a:gd name="T85" fmla="*/ 162 h 1513"/>
              <a:gd name="T86" fmla="*/ 359 w 543"/>
              <a:gd name="T87" fmla="*/ 111 h 1513"/>
              <a:gd name="T88" fmla="*/ 351 w 543"/>
              <a:gd name="T89" fmla="*/ 67 h 1513"/>
              <a:gd name="T90" fmla="*/ 309 w 543"/>
              <a:gd name="T91" fmla="*/ 11 h 1513"/>
              <a:gd name="T92" fmla="*/ 281 w 543"/>
              <a:gd name="T93" fmla="*/ 1 h 1513"/>
              <a:gd name="T94" fmla="*/ 245 w 543"/>
              <a:gd name="T95" fmla="*/ 11 h 1513"/>
              <a:gd name="T96" fmla="*/ 204 w 543"/>
              <a:gd name="T97" fmla="*/ 23 h 1513"/>
              <a:gd name="T98" fmla="*/ 182 w 543"/>
              <a:gd name="T99" fmla="*/ 89 h 1513"/>
              <a:gd name="T100" fmla="*/ 203 w 543"/>
              <a:gd name="T101" fmla="*/ 155 h 1513"/>
              <a:gd name="T102" fmla="*/ 153 w 543"/>
              <a:gd name="T103" fmla="*/ 411 h 1513"/>
              <a:gd name="T104" fmla="*/ 163 w 543"/>
              <a:gd name="T105" fmla="*/ 552 h 1513"/>
              <a:gd name="T106" fmla="*/ 114 w 543"/>
              <a:gd name="T107" fmla="*/ 479 h 1513"/>
              <a:gd name="T108" fmla="*/ 422 w 543"/>
              <a:gd name="T109" fmla="*/ 1197 h 1513"/>
              <a:gd name="T110" fmla="*/ 416 w 543"/>
              <a:gd name="T111" fmla="*/ 1313 h 1513"/>
              <a:gd name="T112" fmla="*/ 387 w 543"/>
              <a:gd name="T113" fmla="*/ 1186 h 1513"/>
              <a:gd name="T114" fmla="*/ 392 w 543"/>
              <a:gd name="T115" fmla="*/ 962 h 1513"/>
              <a:gd name="T116" fmla="*/ 394 w 543"/>
              <a:gd name="T117" fmla="*/ 1089 h 1513"/>
              <a:gd name="T118" fmla="*/ 314 w 543"/>
              <a:gd name="T119" fmla="*/ 1206 h 1513"/>
              <a:gd name="T120" fmla="*/ 315 w 543"/>
              <a:gd name="T121" fmla="*/ 1423 h 1513"/>
              <a:gd name="T122" fmla="*/ 305 w 543"/>
              <a:gd name="T123" fmla="*/ 1353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3" h="1513">
                <a:moveTo>
                  <a:pt x="226" y="187"/>
                </a:moveTo>
                <a:lnTo>
                  <a:pt x="226" y="206"/>
                </a:lnTo>
                <a:lnTo>
                  <a:pt x="226" y="206"/>
                </a:lnTo>
                <a:lnTo>
                  <a:pt x="217" y="206"/>
                </a:lnTo>
                <a:lnTo>
                  <a:pt x="197" y="209"/>
                </a:lnTo>
                <a:lnTo>
                  <a:pt x="183" y="211"/>
                </a:lnTo>
                <a:lnTo>
                  <a:pt x="172" y="214"/>
                </a:lnTo>
                <a:lnTo>
                  <a:pt x="161" y="216"/>
                </a:lnTo>
                <a:lnTo>
                  <a:pt x="153" y="221"/>
                </a:lnTo>
                <a:lnTo>
                  <a:pt x="153" y="221"/>
                </a:lnTo>
                <a:lnTo>
                  <a:pt x="145" y="227"/>
                </a:lnTo>
                <a:lnTo>
                  <a:pt x="139" y="233"/>
                </a:lnTo>
                <a:lnTo>
                  <a:pt x="126" y="249"/>
                </a:lnTo>
                <a:lnTo>
                  <a:pt x="114" y="266"/>
                </a:lnTo>
                <a:lnTo>
                  <a:pt x="104" y="284"/>
                </a:lnTo>
                <a:lnTo>
                  <a:pt x="104" y="284"/>
                </a:lnTo>
                <a:lnTo>
                  <a:pt x="93" y="309"/>
                </a:lnTo>
                <a:lnTo>
                  <a:pt x="82" y="340"/>
                </a:lnTo>
                <a:lnTo>
                  <a:pt x="71" y="367"/>
                </a:lnTo>
                <a:lnTo>
                  <a:pt x="65" y="382"/>
                </a:lnTo>
                <a:lnTo>
                  <a:pt x="65" y="382"/>
                </a:lnTo>
                <a:lnTo>
                  <a:pt x="52" y="401"/>
                </a:lnTo>
                <a:lnTo>
                  <a:pt x="44" y="416"/>
                </a:lnTo>
                <a:lnTo>
                  <a:pt x="42" y="421"/>
                </a:lnTo>
                <a:lnTo>
                  <a:pt x="41" y="426"/>
                </a:lnTo>
                <a:lnTo>
                  <a:pt x="41" y="426"/>
                </a:lnTo>
                <a:lnTo>
                  <a:pt x="39" y="435"/>
                </a:lnTo>
                <a:lnTo>
                  <a:pt x="36" y="445"/>
                </a:lnTo>
                <a:lnTo>
                  <a:pt x="36" y="445"/>
                </a:lnTo>
                <a:lnTo>
                  <a:pt x="33" y="450"/>
                </a:lnTo>
                <a:lnTo>
                  <a:pt x="32" y="452"/>
                </a:lnTo>
                <a:lnTo>
                  <a:pt x="31" y="454"/>
                </a:lnTo>
                <a:lnTo>
                  <a:pt x="31" y="460"/>
                </a:lnTo>
                <a:lnTo>
                  <a:pt x="31" y="460"/>
                </a:lnTo>
                <a:lnTo>
                  <a:pt x="30" y="471"/>
                </a:lnTo>
                <a:lnTo>
                  <a:pt x="27" y="485"/>
                </a:lnTo>
                <a:lnTo>
                  <a:pt x="21" y="513"/>
                </a:lnTo>
                <a:lnTo>
                  <a:pt x="21" y="513"/>
                </a:lnTo>
                <a:lnTo>
                  <a:pt x="19" y="526"/>
                </a:lnTo>
                <a:lnTo>
                  <a:pt x="17" y="538"/>
                </a:lnTo>
                <a:lnTo>
                  <a:pt x="16" y="552"/>
                </a:lnTo>
                <a:lnTo>
                  <a:pt x="16" y="552"/>
                </a:lnTo>
                <a:lnTo>
                  <a:pt x="14" y="556"/>
                </a:lnTo>
                <a:lnTo>
                  <a:pt x="13" y="561"/>
                </a:lnTo>
                <a:lnTo>
                  <a:pt x="11" y="567"/>
                </a:lnTo>
                <a:lnTo>
                  <a:pt x="11" y="567"/>
                </a:lnTo>
                <a:lnTo>
                  <a:pt x="10" y="571"/>
                </a:lnTo>
                <a:lnTo>
                  <a:pt x="9" y="573"/>
                </a:lnTo>
                <a:lnTo>
                  <a:pt x="4" y="579"/>
                </a:lnTo>
                <a:lnTo>
                  <a:pt x="2" y="582"/>
                </a:lnTo>
                <a:lnTo>
                  <a:pt x="0" y="585"/>
                </a:lnTo>
                <a:lnTo>
                  <a:pt x="0" y="588"/>
                </a:lnTo>
                <a:lnTo>
                  <a:pt x="2" y="591"/>
                </a:lnTo>
                <a:lnTo>
                  <a:pt x="2" y="591"/>
                </a:lnTo>
                <a:lnTo>
                  <a:pt x="4" y="594"/>
                </a:lnTo>
                <a:lnTo>
                  <a:pt x="7" y="595"/>
                </a:lnTo>
                <a:lnTo>
                  <a:pt x="11" y="598"/>
                </a:lnTo>
                <a:lnTo>
                  <a:pt x="15" y="596"/>
                </a:lnTo>
                <a:lnTo>
                  <a:pt x="16" y="596"/>
                </a:lnTo>
                <a:lnTo>
                  <a:pt x="16" y="596"/>
                </a:lnTo>
                <a:lnTo>
                  <a:pt x="20" y="599"/>
                </a:lnTo>
                <a:lnTo>
                  <a:pt x="26" y="601"/>
                </a:lnTo>
                <a:lnTo>
                  <a:pt x="26" y="601"/>
                </a:lnTo>
                <a:lnTo>
                  <a:pt x="38" y="604"/>
                </a:lnTo>
                <a:lnTo>
                  <a:pt x="50" y="606"/>
                </a:lnTo>
                <a:lnTo>
                  <a:pt x="50" y="606"/>
                </a:lnTo>
                <a:lnTo>
                  <a:pt x="55" y="606"/>
                </a:lnTo>
                <a:lnTo>
                  <a:pt x="59" y="604"/>
                </a:lnTo>
                <a:lnTo>
                  <a:pt x="70" y="601"/>
                </a:lnTo>
                <a:lnTo>
                  <a:pt x="70" y="601"/>
                </a:lnTo>
                <a:lnTo>
                  <a:pt x="89" y="596"/>
                </a:lnTo>
                <a:lnTo>
                  <a:pt x="124" y="835"/>
                </a:lnTo>
                <a:lnTo>
                  <a:pt x="177" y="835"/>
                </a:lnTo>
                <a:lnTo>
                  <a:pt x="182" y="869"/>
                </a:lnTo>
                <a:lnTo>
                  <a:pt x="182" y="869"/>
                </a:lnTo>
                <a:lnTo>
                  <a:pt x="178" y="871"/>
                </a:lnTo>
                <a:lnTo>
                  <a:pt x="170" y="873"/>
                </a:lnTo>
                <a:lnTo>
                  <a:pt x="164" y="874"/>
                </a:lnTo>
                <a:lnTo>
                  <a:pt x="159" y="877"/>
                </a:lnTo>
                <a:lnTo>
                  <a:pt x="155" y="880"/>
                </a:lnTo>
                <a:lnTo>
                  <a:pt x="153" y="884"/>
                </a:lnTo>
                <a:lnTo>
                  <a:pt x="153" y="884"/>
                </a:lnTo>
                <a:lnTo>
                  <a:pt x="153" y="888"/>
                </a:lnTo>
                <a:lnTo>
                  <a:pt x="154" y="896"/>
                </a:lnTo>
                <a:lnTo>
                  <a:pt x="159" y="921"/>
                </a:lnTo>
                <a:lnTo>
                  <a:pt x="178" y="990"/>
                </a:lnTo>
                <a:lnTo>
                  <a:pt x="198" y="1061"/>
                </a:lnTo>
                <a:lnTo>
                  <a:pt x="204" y="1085"/>
                </a:lnTo>
                <a:lnTo>
                  <a:pt x="206" y="1099"/>
                </a:lnTo>
                <a:lnTo>
                  <a:pt x="206" y="1099"/>
                </a:lnTo>
                <a:lnTo>
                  <a:pt x="205" y="1107"/>
                </a:lnTo>
                <a:lnTo>
                  <a:pt x="203" y="1112"/>
                </a:lnTo>
                <a:lnTo>
                  <a:pt x="199" y="1117"/>
                </a:lnTo>
                <a:lnTo>
                  <a:pt x="197" y="1123"/>
                </a:lnTo>
                <a:lnTo>
                  <a:pt x="197" y="1123"/>
                </a:lnTo>
                <a:lnTo>
                  <a:pt x="193" y="1139"/>
                </a:lnTo>
                <a:lnTo>
                  <a:pt x="191" y="1152"/>
                </a:lnTo>
                <a:lnTo>
                  <a:pt x="189" y="1167"/>
                </a:lnTo>
                <a:lnTo>
                  <a:pt x="188" y="1183"/>
                </a:lnTo>
                <a:lnTo>
                  <a:pt x="189" y="1197"/>
                </a:lnTo>
                <a:lnTo>
                  <a:pt x="192" y="1211"/>
                </a:lnTo>
                <a:lnTo>
                  <a:pt x="194" y="1216"/>
                </a:lnTo>
                <a:lnTo>
                  <a:pt x="197" y="1220"/>
                </a:lnTo>
                <a:lnTo>
                  <a:pt x="197" y="1220"/>
                </a:lnTo>
                <a:lnTo>
                  <a:pt x="200" y="1224"/>
                </a:lnTo>
                <a:lnTo>
                  <a:pt x="204" y="1227"/>
                </a:lnTo>
                <a:lnTo>
                  <a:pt x="208" y="1229"/>
                </a:lnTo>
                <a:lnTo>
                  <a:pt x="213" y="1230"/>
                </a:lnTo>
                <a:lnTo>
                  <a:pt x="222" y="1230"/>
                </a:lnTo>
                <a:lnTo>
                  <a:pt x="232" y="1229"/>
                </a:lnTo>
                <a:lnTo>
                  <a:pt x="241" y="1227"/>
                </a:lnTo>
                <a:lnTo>
                  <a:pt x="248" y="1224"/>
                </a:lnTo>
                <a:lnTo>
                  <a:pt x="255" y="1220"/>
                </a:lnTo>
                <a:lnTo>
                  <a:pt x="255" y="1220"/>
                </a:lnTo>
                <a:lnTo>
                  <a:pt x="258" y="1266"/>
                </a:lnTo>
                <a:lnTo>
                  <a:pt x="261" y="1312"/>
                </a:lnTo>
                <a:lnTo>
                  <a:pt x="266" y="1365"/>
                </a:lnTo>
                <a:lnTo>
                  <a:pt x="272" y="1419"/>
                </a:lnTo>
                <a:lnTo>
                  <a:pt x="277" y="1443"/>
                </a:lnTo>
                <a:lnTo>
                  <a:pt x="281" y="1465"/>
                </a:lnTo>
                <a:lnTo>
                  <a:pt x="286" y="1485"/>
                </a:lnTo>
                <a:lnTo>
                  <a:pt x="292" y="1500"/>
                </a:lnTo>
                <a:lnTo>
                  <a:pt x="294" y="1504"/>
                </a:lnTo>
                <a:lnTo>
                  <a:pt x="298" y="1509"/>
                </a:lnTo>
                <a:lnTo>
                  <a:pt x="300" y="1512"/>
                </a:lnTo>
                <a:lnTo>
                  <a:pt x="304" y="1513"/>
                </a:lnTo>
                <a:lnTo>
                  <a:pt x="304" y="1513"/>
                </a:lnTo>
                <a:lnTo>
                  <a:pt x="308" y="1513"/>
                </a:lnTo>
                <a:lnTo>
                  <a:pt x="310" y="1511"/>
                </a:lnTo>
                <a:lnTo>
                  <a:pt x="312" y="1507"/>
                </a:lnTo>
                <a:lnTo>
                  <a:pt x="315" y="1502"/>
                </a:lnTo>
                <a:lnTo>
                  <a:pt x="320" y="1489"/>
                </a:lnTo>
                <a:lnTo>
                  <a:pt x="323" y="1472"/>
                </a:lnTo>
                <a:lnTo>
                  <a:pt x="327" y="1450"/>
                </a:lnTo>
                <a:lnTo>
                  <a:pt x="328" y="1426"/>
                </a:lnTo>
                <a:lnTo>
                  <a:pt x="332" y="1375"/>
                </a:lnTo>
                <a:lnTo>
                  <a:pt x="333" y="1324"/>
                </a:lnTo>
                <a:lnTo>
                  <a:pt x="333" y="1279"/>
                </a:lnTo>
                <a:lnTo>
                  <a:pt x="333" y="1235"/>
                </a:lnTo>
                <a:lnTo>
                  <a:pt x="333" y="1235"/>
                </a:lnTo>
                <a:lnTo>
                  <a:pt x="338" y="1227"/>
                </a:lnTo>
                <a:lnTo>
                  <a:pt x="342" y="1220"/>
                </a:lnTo>
                <a:lnTo>
                  <a:pt x="343" y="1216"/>
                </a:lnTo>
                <a:lnTo>
                  <a:pt x="343" y="1216"/>
                </a:lnTo>
                <a:lnTo>
                  <a:pt x="345" y="1211"/>
                </a:lnTo>
                <a:lnTo>
                  <a:pt x="350" y="1202"/>
                </a:lnTo>
                <a:lnTo>
                  <a:pt x="358" y="1191"/>
                </a:lnTo>
                <a:lnTo>
                  <a:pt x="358" y="1191"/>
                </a:lnTo>
                <a:lnTo>
                  <a:pt x="361" y="1220"/>
                </a:lnTo>
                <a:lnTo>
                  <a:pt x="366" y="1251"/>
                </a:lnTo>
                <a:lnTo>
                  <a:pt x="372" y="1285"/>
                </a:lnTo>
                <a:lnTo>
                  <a:pt x="379" y="1319"/>
                </a:lnTo>
                <a:lnTo>
                  <a:pt x="384" y="1336"/>
                </a:lnTo>
                <a:lnTo>
                  <a:pt x="389" y="1350"/>
                </a:lnTo>
                <a:lnTo>
                  <a:pt x="394" y="1363"/>
                </a:lnTo>
                <a:lnTo>
                  <a:pt x="399" y="1373"/>
                </a:lnTo>
                <a:lnTo>
                  <a:pt x="405" y="1379"/>
                </a:lnTo>
                <a:lnTo>
                  <a:pt x="409" y="1380"/>
                </a:lnTo>
                <a:lnTo>
                  <a:pt x="411" y="1381"/>
                </a:lnTo>
                <a:lnTo>
                  <a:pt x="411" y="1381"/>
                </a:lnTo>
                <a:lnTo>
                  <a:pt x="414" y="1381"/>
                </a:lnTo>
                <a:lnTo>
                  <a:pt x="417" y="1379"/>
                </a:lnTo>
                <a:lnTo>
                  <a:pt x="420" y="1376"/>
                </a:lnTo>
                <a:lnTo>
                  <a:pt x="422" y="1373"/>
                </a:lnTo>
                <a:lnTo>
                  <a:pt x="426" y="1361"/>
                </a:lnTo>
                <a:lnTo>
                  <a:pt x="431" y="1346"/>
                </a:lnTo>
                <a:lnTo>
                  <a:pt x="433" y="1329"/>
                </a:lnTo>
                <a:lnTo>
                  <a:pt x="437" y="1308"/>
                </a:lnTo>
                <a:lnTo>
                  <a:pt x="440" y="1266"/>
                </a:lnTo>
                <a:lnTo>
                  <a:pt x="443" y="1222"/>
                </a:lnTo>
                <a:lnTo>
                  <a:pt x="444" y="1184"/>
                </a:lnTo>
                <a:lnTo>
                  <a:pt x="445" y="1147"/>
                </a:lnTo>
                <a:lnTo>
                  <a:pt x="445" y="1147"/>
                </a:lnTo>
                <a:lnTo>
                  <a:pt x="477" y="1146"/>
                </a:lnTo>
                <a:lnTo>
                  <a:pt x="498" y="1145"/>
                </a:lnTo>
                <a:lnTo>
                  <a:pt x="505" y="1144"/>
                </a:lnTo>
                <a:lnTo>
                  <a:pt x="509" y="1142"/>
                </a:lnTo>
                <a:lnTo>
                  <a:pt x="509" y="1142"/>
                </a:lnTo>
                <a:lnTo>
                  <a:pt x="510" y="1136"/>
                </a:lnTo>
                <a:lnTo>
                  <a:pt x="510" y="1128"/>
                </a:lnTo>
                <a:lnTo>
                  <a:pt x="510" y="1119"/>
                </a:lnTo>
                <a:lnTo>
                  <a:pt x="509" y="1113"/>
                </a:lnTo>
                <a:lnTo>
                  <a:pt x="509" y="1113"/>
                </a:lnTo>
                <a:lnTo>
                  <a:pt x="507" y="1109"/>
                </a:lnTo>
                <a:lnTo>
                  <a:pt x="509" y="1105"/>
                </a:lnTo>
                <a:lnTo>
                  <a:pt x="509" y="1099"/>
                </a:lnTo>
                <a:lnTo>
                  <a:pt x="509" y="1099"/>
                </a:lnTo>
                <a:lnTo>
                  <a:pt x="509" y="1096"/>
                </a:lnTo>
                <a:lnTo>
                  <a:pt x="509" y="1084"/>
                </a:lnTo>
                <a:lnTo>
                  <a:pt x="509" y="1084"/>
                </a:lnTo>
                <a:lnTo>
                  <a:pt x="511" y="1067"/>
                </a:lnTo>
                <a:lnTo>
                  <a:pt x="511" y="1060"/>
                </a:lnTo>
                <a:lnTo>
                  <a:pt x="511" y="1057"/>
                </a:lnTo>
                <a:lnTo>
                  <a:pt x="509" y="1055"/>
                </a:lnTo>
                <a:lnTo>
                  <a:pt x="509" y="1055"/>
                </a:lnTo>
                <a:lnTo>
                  <a:pt x="504" y="1049"/>
                </a:lnTo>
                <a:lnTo>
                  <a:pt x="499" y="1042"/>
                </a:lnTo>
                <a:lnTo>
                  <a:pt x="494" y="1035"/>
                </a:lnTo>
                <a:lnTo>
                  <a:pt x="494" y="1035"/>
                </a:lnTo>
                <a:lnTo>
                  <a:pt x="494" y="1027"/>
                </a:lnTo>
                <a:lnTo>
                  <a:pt x="495" y="1018"/>
                </a:lnTo>
                <a:lnTo>
                  <a:pt x="497" y="1014"/>
                </a:lnTo>
                <a:lnTo>
                  <a:pt x="499" y="1011"/>
                </a:lnTo>
                <a:lnTo>
                  <a:pt x="499" y="1011"/>
                </a:lnTo>
                <a:lnTo>
                  <a:pt x="501" y="1008"/>
                </a:lnTo>
                <a:lnTo>
                  <a:pt x="504" y="1006"/>
                </a:lnTo>
                <a:lnTo>
                  <a:pt x="506" y="1003"/>
                </a:lnTo>
                <a:lnTo>
                  <a:pt x="507" y="1001"/>
                </a:lnTo>
                <a:lnTo>
                  <a:pt x="509" y="997"/>
                </a:lnTo>
                <a:lnTo>
                  <a:pt x="509" y="981"/>
                </a:lnTo>
                <a:lnTo>
                  <a:pt x="509" y="981"/>
                </a:lnTo>
                <a:lnTo>
                  <a:pt x="506" y="941"/>
                </a:lnTo>
                <a:lnTo>
                  <a:pt x="504" y="923"/>
                </a:lnTo>
                <a:lnTo>
                  <a:pt x="504" y="923"/>
                </a:lnTo>
                <a:lnTo>
                  <a:pt x="506" y="921"/>
                </a:lnTo>
                <a:lnTo>
                  <a:pt x="510" y="912"/>
                </a:lnTo>
                <a:lnTo>
                  <a:pt x="514" y="903"/>
                </a:lnTo>
                <a:lnTo>
                  <a:pt x="514" y="899"/>
                </a:lnTo>
                <a:lnTo>
                  <a:pt x="514" y="894"/>
                </a:lnTo>
                <a:lnTo>
                  <a:pt x="514" y="894"/>
                </a:lnTo>
                <a:lnTo>
                  <a:pt x="509" y="883"/>
                </a:lnTo>
                <a:lnTo>
                  <a:pt x="500" y="871"/>
                </a:lnTo>
                <a:lnTo>
                  <a:pt x="489" y="855"/>
                </a:lnTo>
                <a:lnTo>
                  <a:pt x="489" y="855"/>
                </a:lnTo>
                <a:lnTo>
                  <a:pt x="499" y="827"/>
                </a:lnTo>
                <a:lnTo>
                  <a:pt x="506" y="804"/>
                </a:lnTo>
                <a:lnTo>
                  <a:pt x="509" y="794"/>
                </a:lnTo>
                <a:lnTo>
                  <a:pt x="509" y="786"/>
                </a:lnTo>
                <a:lnTo>
                  <a:pt x="509" y="786"/>
                </a:lnTo>
                <a:lnTo>
                  <a:pt x="507" y="783"/>
                </a:lnTo>
                <a:lnTo>
                  <a:pt x="506" y="779"/>
                </a:lnTo>
                <a:lnTo>
                  <a:pt x="499" y="769"/>
                </a:lnTo>
                <a:lnTo>
                  <a:pt x="482" y="745"/>
                </a:lnTo>
                <a:lnTo>
                  <a:pt x="472" y="734"/>
                </a:lnTo>
                <a:lnTo>
                  <a:pt x="465" y="723"/>
                </a:lnTo>
                <a:lnTo>
                  <a:pt x="460" y="715"/>
                </a:lnTo>
                <a:lnTo>
                  <a:pt x="460" y="711"/>
                </a:lnTo>
                <a:lnTo>
                  <a:pt x="460" y="708"/>
                </a:lnTo>
                <a:lnTo>
                  <a:pt x="460" y="708"/>
                </a:lnTo>
                <a:lnTo>
                  <a:pt x="464" y="700"/>
                </a:lnTo>
                <a:lnTo>
                  <a:pt x="467" y="691"/>
                </a:lnTo>
                <a:lnTo>
                  <a:pt x="471" y="684"/>
                </a:lnTo>
                <a:lnTo>
                  <a:pt x="475" y="679"/>
                </a:lnTo>
                <a:lnTo>
                  <a:pt x="475" y="679"/>
                </a:lnTo>
                <a:lnTo>
                  <a:pt x="477" y="676"/>
                </a:lnTo>
                <a:lnTo>
                  <a:pt x="481" y="669"/>
                </a:lnTo>
                <a:lnTo>
                  <a:pt x="487" y="651"/>
                </a:lnTo>
                <a:lnTo>
                  <a:pt x="499" y="616"/>
                </a:lnTo>
                <a:lnTo>
                  <a:pt x="499" y="616"/>
                </a:lnTo>
                <a:lnTo>
                  <a:pt x="501" y="605"/>
                </a:lnTo>
                <a:lnTo>
                  <a:pt x="504" y="595"/>
                </a:lnTo>
                <a:lnTo>
                  <a:pt x="504" y="587"/>
                </a:lnTo>
                <a:lnTo>
                  <a:pt x="484" y="577"/>
                </a:lnTo>
                <a:lnTo>
                  <a:pt x="484" y="577"/>
                </a:lnTo>
                <a:lnTo>
                  <a:pt x="497" y="576"/>
                </a:lnTo>
                <a:lnTo>
                  <a:pt x="506" y="574"/>
                </a:lnTo>
                <a:lnTo>
                  <a:pt x="510" y="573"/>
                </a:lnTo>
                <a:lnTo>
                  <a:pt x="514" y="572"/>
                </a:lnTo>
                <a:lnTo>
                  <a:pt x="514" y="572"/>
                </a:lnTo>
                <a:lnTo>
                  <a:pt x="516" y="569"/>
                </a:lnTo>
                <a:lnTo>
                  <a:pt x="517" y="566"/>
                </a:lnTo>
                <a:lnTo>
                  <a:pt x="521" y="555"/>
                </a:lnTo>
                <a:lnTo>
                  <a:pt x="523" y="543"/>
                </a:lnTo>
                <a:lnTo>
                  <a:pt x="523" y="543"/>
                </a:lnTo>
                <a:lnTo>
                  <a:pt x="527" y="543"/>
                </a:lnTo>
                <a:lnTo>
                  <a:pt x="529" y="541"/>
                </a:lnTo>
                <a:lnTo>
                  <a:pt x="533" y="539"/>
                </a:lnTo>
                <a:lnTo>
                  <a:pt x="537" y="537"/>
                </a:lnTo>
                <a:lnTo>
                  <a:pt x="540" y="533"/>
                </a:lnTo>
                <a:lnTo>
                  <a:pt x="542" y="527"/>
                </a:lnTo>
                <a:lnTo>
                  <a:pt x="543" y="518"/>
                </a:lnTo>
                <a:lnTo>
                  <a:pt x="543" y="518"/>
                </a:lnTo>
                <a:lnTo>
                  <a:pt x="542" y="509"/>
                </a:lnTo>
                <a:lnTo>
                  <a:pt x="539" y="499"/>
                </a:lnTo>
                <a:lnTo>
                  <a:pt x="536" y="489"/>
                </a:lnTo>
                <a:lnTo>
                  <a:pt x="531" y="479"/>
                </a:lnTo>
                <a:lnTo>
                  <a:pt x="522" y="466"/>
                </a:lnTo>
                <a:lnTo>
                  <a:pt x="518" y="460"/>
                </a:lnTo>
                <a:lnTo>
                  <a:pt x="523" y="435"/>
                </a:lnTo>
                <a:lnTo>
                  <a:pt x="523" y="435"/>
                </a:lnTo>
                <a:lnTo>
                  <a:pt x="518" y="423"/>
                </a:lnTo>
                <a:lnTo>
                  <a:pt x="514" y="406"/>
                </a:lnTo>
                <a:lnTo>
                  <a:pt x="514" y="406"/>
                </a:lnTo>
                <a:lnTo>
                  <a:pt x="504" y="351"/>
                </a:lnTo>
                <a:lnTo>
                  <a:pt x="489" y="279"/>
                </a:lnTo>
                <a:lnTo>
                  <a:pt x="489" y="279"/>
                </a:lnTo>
                <a:lnTo>
                  <a:pt x="486" y="268"/>
                </a:lnTo>
                <a:lnTo>
                  <a:pt x="482" y="257"/>
                </a:lnTo>
                <a:lnTo>
                  <a:pt x="477" y="248"/>
                </a:lnTo>
                <a:lnTo>
                  <a:pt x="472" y="239"/>
                </a:lnTo>
                <a:lnTo>
                  <a:pt x="464" y="226"/>
                </a:lnTo>
                <a:lnTo>
                  <a:pt x="460" y="221"/>
                </a:lnTo>
                <a:lnTo>
                  <a:pt x="416" y="192"/>
                </a:lnTo>
                <a:lnTo>
                  <a:pt x="416" y="192"/>
                </a:lnTo>
                <a:lnTo>
                  <a:pt x="406" y="189"/>
                </a:lnTo>
                <a:lnTo>
                  <a:pt x="397" y="188"/>
                </a:lnTo>
                <a:lnTo>
                  <a:pt x="387" y="187"/>
                </a:lnTo>
                <a:lnTo>
                  <a:pt x="343" y="187"/>
                </a:lnTo>
                <a:lnTo>
                  <a:pt x="328" y="172"/>
                </a:lnTo>
                <a:lnTo>
                  <a:pt x="333" y="162"/>
                </a:lnTo>
                <a:lnTo>
                  <a:pt x="333" y="162"/>
                </a:lnTo>
                <a:lnTo>
                  <a:pt x="344" y="150"/>
                </a:lnTo>
                <a:lnTo>
                  <a:pt x="353" y="139"/>
                </a:lnTo>
                <a:lnTo>
                  <a:pt x="355" y="133"/>
                </a:lnTo>
                <a:lnTo>
                  <a:pt x="358" y="128"/>
                </a:lnTo>
                <a:lnTo>
                  <a:pt x="358" y="128"/>
                </a:lnTo>
                <a:lnTo>
                  <a:pt x="359" y="118"/>
                </a:lnTo>
                <a:lnTo>
                  <a:pt x="359" y="111"/>
                </a:lnTo>
                <a:lnTo>
                  <a:pt x="358" y="104"/>
                </a:lnTo>
                <a:lnTo>
                  <a:pt x="358" y="104"/>
                </a:lnTo>
                <a:lnTo>
                  <a:pt x="355" y="97"/>
                </a:lnTo>
                <a:lnTo>
                  <a:pt x="354" y="87"/>
                </a:lnTo>
                <a:lnTo>
                  <a:pt x="353" y="75"/>
                </a:lnTo>
                <a:lnTo>
                  <a:pt x="353" y="75"/>
                </a:lnTo>
                <a:lnTo>
                  <a:pt x="351" y="67"/>
                </a:lnTo>
                <a:lnTo>
                  <a:pt x="349" y="60"/>
                </a:lnTo>
                <a:lnTo>
                  <a:pt x="345" y="53"/>
                </a:lnTo>
                <a:lnTo>
                  <a:pt x="340" y="45"/>
                </a:lnTo>
                <a:lnTo>
                  <a:pt x="332" y="36"/>
                </a:lnTo>
                <a:lnTo>
                  <a:pt x="328" y="31"/>
                </a:lnTo>
                <a:lnTo>
                  <a:pt x="309" y="11"/>
                </a:lnTo>
                <a:lnTo>
                  <a:pt x="309" y="11"/>
                </a:lnTo>
                <a:lnTo>
                  <a:pt x="309" y="11"/>
                </a:lnTo>
                <a:lnTo>
                  <a:pt x="309" y="9"/>
                </a:lnTo>
                <a:lnTo>
                  <a:pt x="306" y="8"/>
                </a:lnTo>
                <a:lnTo>
                  <a:pt x="299" y="6"/>
                </a:lnTo>
                <a:lnTo>
                  <a:pt x="299" y="6"/>
                </a:lnTo>
                <a:lnTo>
                  <a:pt x="289" y="4"/>
                </a:lnTo>
                <a:lnTo>
                  <a:pt x="281" y="1"/>
                </a:lnTo>
                <a:lnTo>
                  <a:pt x="275" y="0"/>
                </a:lnTo>
                <a:lnTo>
                  <a:pt x="272" y="0"/>
                </a:lnTo>
                <a:lnTo>
                  <a:pt x="270" y="1"/>
                </a:lnTo>
                <a:lnTo>
                  <a:pt x="270" y="1"/>
                </a:lnTo>
                <a:lnTo>
                  <a:pt x="260" y="8"/>
                </a:lnTo>
                <a:lnTo>
                  <a:pt x="253" y="10"/>
                </a:lnTo>
                <a:lnTo>
                  <a:pt x="245" y="11"/>
                </a:lnTo>
                <a:lnTo>
                  <a:pt x="245" y="11"/>
                </a:lnTo>
                <a:lnTo>
                  <a:pt x="238" y="11"/>
                </a:lnTo>
                <a:lnTo>
                  <a:pt x="226" y="16"/>
                </a:lnTo>
                <a:lnTo>
                  <a:pt x="226" y="16"/>
                </a:lnTo>
                <a:lnTo>
                  <a:pt x="216" y="19"/>
                </a:lnTo>
                <a:lnTo>
                  <a:pt x="210" y="20"/>
                </a:lnTo>
                <a:lnTo>
                  <a:pt x="204" y="23"/>
                </a:lnTo>
                <a:lnTo>
                  <a:pt x="197" y="31"/>
                </a:lnTo>
                <a:lnTo>
                  <a:pt x="197" y="31"/>
                </a:lnTo>
                <a:lnTo>
                  <a:pt x="193" y="38"/>
                </a:lnTo>
                <a:lnTo>
                  <a:pt x="189" y="47"/>
                </a:lnTo>
                <a:lnTo>
                  <a:pt x="186" y="65"/>
                </a:lnTo>
                <a:lnTo>
                  <a:pt x="183" y="82"/>
                </a:lnTo>
                <a:lnTo>
                  <a:pt x="182" y="89"/>
                </a:lnTo>
                <a:lnTo>
                  <a:pt x="187" y="114"/>
                </a:lnTo>
                <a:lnTo>
                  <a:pt x="187" y="114"/>
                </a:lnTo>
                <a:lnTo>
                  <a:pt x="194" y="126"/>
                </a:lnTo>
                <a:lnTo>
                  <a:pt x="199" y="137"/>
                </a:lnTo>
                <a:lnTo>
                  <a:pt x="202" y="143"/>
                </a:lnTo>
                <a:lnTo>
                  <a:pt x="202" y="143"/>
                </a:lnTo>
                <a:lnTo>
                  <a:pt x="203" y="155"/>
                </a:lnTo>
                <a:lnTo>
                  <a:pt x="204" y="161"/>
                </a:lnTo>
                <a:lnTo>
                  <a:pt x="206" y="167"/>
                </a:lnTo>
                <a:lnTo>
                  <a:pt x="206" y="167"/>
                </a:lnTo>
                <a:lnTo>
                  <a:pt x="219" y="179"/>
                </a:lnTo>
                <a:lnTo>
                  <a:pt x="226" y="187"/>
                </a:lnTo>
                <a:lnTo>
                  <a:pt x="226" y="187"/>
                </a:lnTo>
                <a:close/>
                <a:moveTo>
                  <a:pt x="153" y="411"/>
                </a:moveTo>
                <a:lnTo>
                  <a:pt x="153" y="411"/>
                </a:lnTo>
                <a:lnTo>
                  <a:pt x="158" y="461"/>
                </a:lnTo>
                <a:lnTo>
                  <a:pt x="163" y="518"/>
                </a:lnTo>
                <a:lnTo>
                  <a:pt x="163" y="518"/>
                </a:lnTo>
                <a:lnTo>
                  <a:pt x="164" y="528"/>
                </a:lnTo>
                <a:lnTo>
                  <a:pt x="163" y="539"/>
                </a:lnTo>
                <a:lnTo>
                  <a:pt x="163" y="552"/>
                </a:lnTo>
                <a:lnTo>
                  <a:pt x="99" y="557"/>
                </a:lnTo>
                <a:lnTo>
                  <a:pt x="85" y="552"/>
                </a:lnTo>
                <a:lnTo>
                  <a:pt x="75" y="538"/>
                </a:lnTo>
                <a:lnTo>
                  <a:pt x="109" y="504"/>
                </a:lnTo>
                <a:lnTo>
                  <a:pt x="109" y="504"/>
                </a:lnTo>
                <a:lnTo>
                  <a:pt x="114" y="479"/>
                </a:lnTo>
                <a:lnTo>
                  <a:pt x="114" y="479"/>
                </a:lnTo>
                <a:lnTo>
                  <a:pt x="121" y="466"/>
                </a:lnTo>
                <a:lnTo>
                  <a:pt x="133" y="443"/>
                </a:lnTo>
                <a:lnTo>
                  <a:pt x="153" y="411"/>
                </a:lnTo>
                <a:lnTo>
                  <a:pt x="153" y="411"/>
                </a:lnTo>
                <a:close/>
                <a:moveTo>
                  <a:pt x="421" y="1177"/>
                </a:moveTo>
                <a:lnTo>
                  <a:pt x="421" y="1177"/>
                </a:lnTo>
                <a:lnTo>
                  <a:pt x="422" y="1197"/>
                </a:lnTo>
                <a:lnTo>
                  <a:pt x="422" y="1242"/>
                </a:lnTo>
                <a:lnTo>
                  <a:pt x="422" y="1268"/>
                </a:lnTo>
                <a:lnTo>
                  <a:pt x="421" y="1290"/>
                </a:lnTo>
                <a:lnTo>
                  <a:pt x="419" y="1306"/>
                </a:lnTo>
                <a:lnTo>
                  <a:pt x="417" y="1311"/>
                </a:lnTo>
                <a:lnTo>
                  <a:pt x="416" y="1313"/>
                </a:lnTo>
                <a:lnTo>
                  <a:pt x="416" y="1313"/>
                </a:lnTo>
                <a:lnTo>
                  <a:pt x="414" y="1312"/>
                </a:lnTo>
                <a:lnTo>
                  <a:pt x="412" y="1309"/>
                </a:lnTo>
                <a:lnTo>
                  <a:pt x="408" y="1295"/>
                </a:lnTo>
                <a:lnTo>
                  <a:pt x="403" y="1275"/>
                </a:lnTo>
                <a:lnTo>
                  <a:pt x="398" y="1251"/>
                </a:lnTo>
                <a:lnTo>
                  <a:pt x="390" y="1207"/>
                </a:lnTo>
                <a:lnTo>
                  <a:pt x="387" y="1186"/>
                </a:lnTo>
                <a:lnTo>
                  <a:pt x="397" y="1177"/>
                </a:lnTo>
                <a:lnTo>
                  <a:pt x="421" y="1177"/>
                </a:lnTo>
                <a:close/>
                <a:moveTo>
                  <a:pt x="372" y="918"/>
                </a:moveTo>
                <a:lnTo>
                  <a:pt x="372" y="918"/>
                </a:lnTo>
                <a:lnTo>
                  <a:pt x="382" y="938"/>
                </a:lnTo>
                <a:lnTo>
                  <a:pt x="388" y="952"/>
                </a:lnTo>
                <a:lnTo>
                  <a:pt x="392" y="962"/>
                </a:lnTo>
                <a:lnTo>
                  <a:pt x="392" y="962"/>
                </a:lnTo>
                <a:lnTo>
                  <a:pt x="393" y="983"/>
                </a:lnTo>
                <a:lnTo>
                  <a:pt x="395" y="1023"/>
                </a:lnTo>
                <a:lnTo>
                  <a:pt x="397" y="1063"/>
                </a:lnTo>
                <a:lnTo>
                  <a:pt x="397" y="1084"/>
                </a:lnTo>
                <a:lnTo>
                  <a:pt x="397" y="1084"/>
                </a:lnTo>
                <a:lnTo>
                  <a:pt x="394" y="1089"/>
                </a:lnTo>
                <a:lnTo>
                  <a:pt x="392" y="1092"/>
                </a:lnTo>
                <a:lnTo>
                  <a:pt x="387" y="1099"/>
                </a:lnTo>
                <a:lnTo>
                  <a:pt x="382" y="1138"/>
                </a:lnTo>
                <a:lnTo>
                  <a:pt x="358" y="928"/>
                </a:lnTo>
                <a:lnTo>
                  <a:pt x="372" y="918"/>
                </a:lnTo>
                <a:close/>
                <a:moveTo>
                  <a:pt x="299" y="1201"/>
                </a:moveTo>
                <a:lnTo>
                  <a:pt x="314" y="1206"/>
                </a:lnTo>
                <a:lnTo>
                  <a:pt x="314" y="1206"/>
                </a:lnTo>
                <a:lnTo>
                  <a:pt x="315" y="1240"/>
                </a:lnTo>
                <a:lnTo>
                  <a:pt x="317" y="1315"/>
                </a:lnTo>
                <a:lnTo>
                  <a:pt x="319" y="1357"/>
                </a:lnTo>
                <a:lnTo>
                  <a:pt x="317" y="1391"/>
                </a:lnTo>
                <a:lnTo>
                  <a:pt x="316" y="1417"/>
                </a:lnTo>
                <a:lnTo>
                  <a:pt x="315" y="1423"/>
                </a:lnTo>
                <a:lnTo>
                  <a:pt x="315" y="1425"/>
                </a:lnTo>
                <a:lnTo>
                  <a:pt x="314" y="1425"/>
                </a:lnTo>
                <a:lnTo>
                  <a:pt x="314" y="1425"/>
                </a:lnTo>
                <a:lnTo>
                  <a:pt x="312" y="1423"/>
                </a:lnTo>
                <a:lnTo>
                  <a:pt x="310" y="1415"/>
                </a:lnTo>
                <a:lnTo>
                  <a:pt x="308" y="1390"/>
                </a:lnTo>
                <a:lnTo>
                  <a:pt x="305" y="1353"/>
                </a:lnTo>
                <a:lnTo>
                  <a:pt x="303" y="1313"/>
                </a:lnTo>
                <a:lnTo>
                  <a:pt x="300" y="1236"/>
                </a:lnTo>
                <a:lnTo>
                  <a:pt x="299" y="1201"/>
                </a:lnTo>
                <a:lnTo>
                  <a:pt x="299" y="1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31ABCEFD-F0A5-427B-8153-4718B3A2D73F}"/>
              </a:ext>
            </a:extLst>
          </p:cNvPr>
          <p:cNvSpPr>
            <a:spLocks noEditPoints="1"/>
          </p:cNvSpPr>
          <p:nvPr/>
        </p:nvSpPr>
        <p:spPr bwMode="auto">
          <a:xfrm>
            <a:off x="6404096" y="773780"/>
            <a:ext cx="699617" cy="1669013"/>
          </a:xfrm>
          <a:custGeom>
            <a:avLst/>
            <a:gdLst>
              <a:gd name="T0" fmla="*/ 315 w 542"/>
              <a:gd name="T1" fmla="*/ 10 h 1293"/>
              <a:gd name="T2" fmla="*/ 302 w 542"/>
              <a:gd name="T3" fmla="*/ 69 h 1293"/>
              <a:gd name="T4" fmla="*/ 300 w 542"/>
              <a:gd name="T5" fmla="*/ 115 h 1293"/>
              <a:gd name="T6" fmla="*/ 331 w 542"/>
              <a:gd name="T7" fmla="*/ 157 h 1293"/>
              <a:gd name="T8" fmla="*/ 317 w 542"/>
              <a:gd name="T9" fmla="*/ 193 h 1293"/>
              <a:gd name="T10" fmla="*/ 247 w 542"/>
              <a:gd name="T11" fmla="*/ 225 h 1293"/>
              <a:gd name="T12" fmla="*/ 108 w 542"/>
              <a:gd name="T13" fmla="*/ 431 h 1293"/>
              <a:gd name="T14" fmla="*/ 78 w 542"/>
              <a:gd name="T15" fmla="*/ 455 h 1293"/>
              <a:gd name="T16" fmla="*/ 100 w 542"/>
              <a:gd name="T17" fmla="*/ 482 h 1293"/>
              <a:gd name="T18" fmla="*/ 130 w 542"/>
              <a:gd name="T19" fmla="*/ 474 h 1293"/>
              <a:gd name="T20" fmla="*/ 184 w 542"/>
              <a:gd name="T21" fmla="*/ 547 h 1293"/>
              <a:gd name="T22" fmla="*/ 12 w 542"/>
              <a:gd name="T23" fmla="*/ 591 h 1293"/>
              <a:gd name="T24" fmla="*/ 83 w 542"/>
              <a:gd name="T25" fmla="*/ 780 h 1293"/>
              <a:gd name="T26" fmla="*/ 85 w 542"/>
              <a:gd name="T27" fmla="*/ 848 h 1293"/>
              <a:gd name="T28" fmla="*/ 97 w 542"/>
              <a:gd name="T29" fmla="*/ 965 h 1293"/>
              <a:gd name="T30" fmla="*/ 134 w 542"/>
              <a:gd name="T31" fmla="*/ 1199 h 1293"/>
              <a:gd name="T32" fmla="*/ 236 w 542"/>
              <a:gd name="T33" fmla="*/ 1293 h 1293"/>
              <a:gd name="T34" fmla="*/ 294 w 542"/>
              <a:gd name="T35" fmla="*/ 1214 h 1293"/>
              <a:gd name="T36" fmla="*/ 323 w 542"/>
              <a:gd name="T37" fmla="*/ 1054 h 1293"/>
              <a:gd name="T38" fmla="*/ 372 w 542"/>
              <a:gd name="T39" fmla="*/ 1087 h 1293"/>
              <a:gd name="T40" fmla="*/ 441 w 542"/>
              <a:gd name="T41" fmla="*/ 1186 h 1293"/>
              <a:gd name="T42" fmla="*/ 482 w 542"/>
              <a:gd name="T43" fmla="*/ 1116 h 1293"/>
              <a:gd name="T44" fmla="*/ 515 w 542"/>
              <a:gd name="T45" fmla="*/ 1006 h 1293"/>
              <a:gd name="T46" fmla="*/ 514 w 542"/>
              <a:gd name="T47" fmla="*/ 960 h 1293"/>
              <a:gd name="T48" fmla="*/ 495 w 542"/>
              <a:gd name="T49" fmla="*/ 854 h 1293"/>
              <a:gd name="T50" fmla="*/ 481 w 542"/>
              <a:gd name="T51" fmla="*/ 786 h 1293"/>
              <a:gd name="T52" fmla="*/ 487 w 542"/>
              <a:gd name="T53" fmla="*/ 620 h 1293"/>
              <a:gd name="T54" fmla="*/ 529 w 542"/>
              <a:gd name="T55" fmla="*/ 559 h 1293"/>
              <a:gd name="T56" fmla="*/ 507 w 542"/>
              <a:gd name="T57" fmla="*/ 398 h 1293"/>
              <a:gd name="T58" fmla="*/ 542 w 542"/>
              <a:gd name="T59" fmla="*/ 298 h 1293"/>
              <a:gd name="T60" fmla="*/ 491 w 542"/>
              <a:gd name="T61" fmla="*/ 201 h 1293"/>
              <a:gd name="T62" fmla="*/ 456 w 542"/>
              <a:gd name="T63" fmla="*/ 145 h 1293"/>
              <a:gd name="T64" fmla="*/ 424 w 542"/>
              <a:gd name="T65" fmla="*/ 14 h 1293"/>
              <a:gd name="T66" fmla="*/ 231 w 542"/>
              <a:gd name="T67" fmla="*/ 342 h 1293"/>
              <a:gd name="T68" fmla="*/ 231 w 542"/>
              <a:gd name="T69" fmla="*/ 487 h 1293"/>
              <a:gd name="T70" fmla="*/ 207 w 542"/>
              <a:gd name="T71" fmla="*/ 520 h 1293"/>
              <a:gd name="T72" fmla="*/ 178 w 542"/>
              <a:gd name="T73" fmla="*/ 490 h 1293"/>
              <a:gd name="T74" fmla="*/ 142 w 542"/>
              <a:gd name="T75" fmla="*/ 437 h 1293"/>
              <a:gd name="T76" fmla="*/ 198 w 542"/>
              <a:gd name="T77" fmla="*/ 385 h 1293"/>
              <a:gd name="T78" fmla="*/ 335 w 542"/>
              <a:gd name="T79" fmla="*/ 887 h 1293"/>
              <a:gd name="T80" fmla="*/ 325 w 542"/>
              <a:gd name="T81" fmla="*/ 795 h 1293"/>
              <a:gd name="T82" fmla="*/ 223 w 542"/>
              <a:gd name="T83" fmla="*/ 1253 h 1293"/>
              <a:gd name="T84" fmla="*/ 161 w 542"/>
              <a:gd name="T85" fmla="*/ 1179 h 1293"/>
              <a:gd name="T86" fmla="*/ 136 w 542"/>
              <a:gd name="T87" fmla="*/ 933 h 1293"/>
              <a:gd name="T88" fmla="*/ 166 w 542"/>
              <a:gd name="T89" fmla="*/ 1030 h 1293"/>
              <a:gd name="T90" fmla="*/ 255 w 542"/>
              <a:gd name="T91" fmla="*/ 1034 h 1293"/>
              <a:gd name="T92" fmla="*/ 263 w 542"/>
              <a:gd name="T93" fmla="*/ 1171 h 1293"/>
              <a:gd name="T94" fmla="*/ 278 w 542"/>
              <a:gd name="T95" fmla="*/ 1012 h 1293"/>
              <a:gd name="T96" fmla="*/ 184 w 542"/>
              <a:gd name="T97" fmla="*/ 869 h 1293"/>
              <a:gd name="T98" fmla="*/ 185 w 542"/>
              <a:gd name="T99" fmla="*/ 928 h 1293"/>
              <a:gd name="T100" fmla="*/ 157 w 542"/>
              <a:gd name="T101" fmla="*/ 864 h 1293"/>
              <a:gd name="T102" fmla="*/ 402 w 542"/>
              <a:gd name="T103" fmla="*/ 824 h 1293"/>
              <a:gd name="T104" fmla="*/ 429 w 542"/>
              <a:gd name="T105" fmla="*/ 845 h 1293"/>
              <a:gd name="T106" fmla="*/ 398 w 542"/>
              <a:gd name="T107" fmla="*/ 875 h 1293"/>
              <a:gd name="T108" fmla="*/ 389 w 542"/>
              <a:gd name="T109" fmla="*/ 1011 h 1293"/>
              <a:gd name="T110" fmla="*/ 446 w 542"/>
              <a:gd name="T111" fmla="*/ 1042 h 1293"/>
              <a:gd name="T112" fmla="*/ 462 w 542"/>
              <a:gd name="T113" fmla="*/ 1105 h 1293"/>
              <a:gd name="T114" fmla="*/ 425 w 542"/>
              <a:gd name="T115" fmla="*/ 1138 h 1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2" h="1293">
                <a:moveTo>
                  <a:pt x="370" y="4"/>
                </a:moveTo>
                <a:lnTo>
                  <a:pt x="370" y="4"/>
                </a:lnTo>
                <a:lnTo>
                  <a:pt x="362" y="1"/>
                </a:lnTo>
                <a:lnTo>
                  <a:pt x="352" y="0"/>
                </a:lnTo>
                <a:lnTo>
                  <a:pt x="346" y="0"/>
                </a:lnTo>
                <a:lnTo>
                  <a:pt x="340" y="1"/>
                </a:lnTo>
                <a:lnTo>
                  <a:pt x="340" y="1"/>
                </a:lnTo>
                <a:lnTo>
                  <a:pt x="333" y="2"/>
                </a:lnTo>
                <a:lnTo>
                  <a:pt x="326" y="4"/>
                </a:lnTo>
                <a:lnTo>
                  <a:pt x="315" y="10"/>
                </a:lnTo>
                <a:lnTo>
                  <a:pt x="308" y="17"/>
                </a:lnTo>
                <a:lnTo>
                  <a:pt x="305" y="23"/>
                </a:lnTo>
                <a:lnTo>
                  <a:pt x="305" y="23"/>
                </a:lnTo>
                <a:lnTo>
                  <a:pt x="303" y="30"/>
                </a:lnTo>
                <a:lnTo>
                  <a:pt x="302" y="39"/>
                </a:lnTo>
                <a:lnTo>
                  <a:pt x="302" y="52"/>
                </a:lnTo>
                <a:lnTo>
                  <a:pt x="302" y="52"/>
                </a:lnTo>
                <a:lnTo>
                  <a:pt x="303" y="59"/>
                </a:lnTo>
                <a:lnTo>
                  <a:pt x="305" y="64"/>
                </a:lnTo>
                <a:lnTo>
                  <a:pt x="302" y="69"/>
                </a:lnTo>
                <a:lnTo>
                  <a:pt x="302" y="69"/>
                </a:lnTo>
                <a:lnTo>
                  <a:pt x="297" y="76"/>
                </a:lnTo>
                <a:lnTo>
                  <a:pt x="295" y="81"/>
                </a:lnTo>
                <a:lnTo>
                  <a:pt x="294" y="87"/>
                </a:lnTo>
                <a:lnTo>
                  <a:pt x="294" y="87"/>
                </a:lnTo>
                <a:lnTo>
                  <a:pt x="294" y="93"/>
                </a:lnTo>
                <a:lnTo>
                  <a:pt x="295" y="98"/>
                </a:lnTo>
                <a:lnTo>
                  <a:pt x="296" y="106"/>
                </a:lnTo>
                <a:lnTo>
                  <a:pt x="296" y="106"/>
                </a:lnTo>
                <a:lnTo>
                  <a:pt x="300" y="115"/>
                </a:lnTo>
                <a:lnTo>
                  <a:pt x="302" y="124"/>
                </a:lnTo>
                <a:lnTo>
                  <a:pt x="302" y="124"/>
                </a:lnTo>
                <a:lnTo>
                  <a:pt x="305" y="131"/>
                </a:lnTo>
                <a:lnTo>
                  <a:pt x="308" y="141"/>
                </a:lnTo>
                <a:lnTo>
                  <a:pt x="308" y="141"/>
                </a:lnTo>
                <a:lnTo>
                  <a:pt x="312" y="146"/>
                </a:lnTo>
                <a:lnTo>
                  <a:pt x="314" y="148"/>
                </a:lnTo>
                <a:lnTo>
                  <a:pt x="320" y="152"/>
                </a:lnTo>
                <a:lnTo>
                  <a:pt x="320" y="152"/>
                </a:lnTo>
                <a:lnTo>
                  <a:pt x="331" y="157"/>
                </a:lnTo>
                <a:lnTo>
                  <a:pt x="337" y="159"/>
                </a:lnTo>
                <a:lnTo>
                  <a:pt x="341" y="180"/>
                </a:lnTo>
                <a:lnTo>
                  <a:pt x="341" y="180"/>
                </a:lnTo>
                <a:lnTo>
                  <a:pt x="341" y="181"/>
                </a:lnTo>
                <a:lnTo>
                  <a:pt x="341" y="184"/>
                </a:lnTo>
                <a:lnTo>
                  <a:pt x="339" y="186"/>
                </a:lnTo>
                <a:lnTo>
                  <a:pt x="334" y="188"/>
                </a:lnTo>
                <a:lnTo>
                  <a:pt x="334" y="188"/>
                </a:lnTo>
                <a:lnTo>
                  <a:pt x="323" y="192"/>
                </a:lnTo>
                <a:lnTo>
                  <a:pt x="317" y="193"/>
                </a:lnTo>
                <a:lnTo>
                  <a:pt x="307" y="193"/>
                </a:lnTo>
                <a:lnTo>
                  <a:pt x="307" y="193"/>
                </a:lnTo>
                <a:lnTo>
                  <a:pt x="286" y="191"/>
                </a:lnTo>
                <a:lnTo>
                  <a:pt x="278" y="191"/>
                </a:lnTo>
                <a:lnTo>
                  <a:pt x="274" y="192"/>
                </a:lnTo>
                <a:lnTo>
                  <a:pt x="269" y="195"/>
                </a:lnTo>
                <a:lnTo>
                  <a:pt x="269" y="195"/>
                </a:lnTo>
                <a:lnTo>
                  <a:pt x="264" y="199"/>
                </a:lnTo>
                <a:lnTo>
                  <a:pt x="258" y="207"/>
                </a:lnTo>
                <a:lnTo>
                  <a:pt x="247" y="225"/>
                </a:lnTo>
                <a:lnTo>
                  <a:pt x="231" y="253"/>
                </a:lnTo>
                <a:lnTo>
                  <a:pt x="231" y="253"/>
                </a:lnTo>
                <a:lnTo>
                  <a:pt x="225" y="260"/>
                </a:lnTo>
                <a:lnTo>
                  <a:pt x="214" y="273"/>
                </a:lnTo>
                <a:lnTo>
                  <a:pt x="198" y="288"/>
                </a:lnTo>
                <a:lnTo>
                  <a:pt x="209" y="303"/>
                </a:lnTo>
                <a:lnTo>
                  <a:pt x="209" y="303"/>
                </a:lnTo>
                <a:lnTo>
                  <a:pt x="120" y="419"/>
                </a:lnTo>
                <a:lnTo>
                  <a:pt x="120" y="419"/>
                </a:lnTo>
                <a:lnTo>
                  <a:pt x="108" y="431"/>
                </a:lnTo>
                <a:lnTo>
                  <a:pt x="103" y="435"/>
                </a:lnTo>
                <a:lnTo>
                  <a:pt x="100" y="437"/>
                </a:lnTo>
                <a:lnTo>
                  <a:pt x="100" y="437"/>
                </a:lnTo>
                <a:lnTo>
                  <a:pt x="95" y="438"/>
                </a:lnTo>
                <a:lnTo>
                  <a:pt x="90" y="438"/>
                </a:lnTo>
                <a:lnTo>
                  <a:pt x="85" y="440"/>
                </a:lnTo>
                <a:lnTo>
                  <a:pt x="84" y="441"/>
                </a:lnTo>
                <a:lnTo>
                  <a:pt x="83" y="443"/>
                </a:lnTo>
                <a:lnTo>
                  <a:pt x="83" y="443"/>
                </a:lnTo>
                <a:lnTo>
                  <a:pt x="78" y="455"/>
                </a:lnTo>
                <a:lnTo>
                  <a:pt x="77" y="463"/>
                </a:lnTo>
                <a:lnTo>
                  <a:pt x="77" y="463"/>
                </a:lnTo>
                <a:lnTo>
                  <a:pt x="75" y="469"/>
                </a:lnTo>
                <a:lnTo>
                  <a:pt x="77" y="474"/>
                </a:lnTo>
                <a:lnTo>
                  <a:pt x="78" y="476"/>
                </a:lnTo>
                <a:lnTo>
                  <a:pt x="80" y="479"/>
                </a:lnTo>
                <a:lnTo>
                  <a:pt x="80" y="479"/>
                </a:lnTo>
                <a:lnTo>
                  <a:pt x="86" y="481"/>
                </a:lnTo>
                <a:lnTo>
                  <a:pt x="92" y="482"/>
                </a:lnTo>
                <a:lnTo>
                  <a:pt x="100" y="482"/>
                </a:lnTo>
                <a:lnTo>
                  <a:pt x="100" y="482"/>
                </a:lnTo>
                <a:lnTo>
                  <a:pt x="106" y="481"/>
                </a:lnTo>
                <a:lnTo>
                  <a:pt x="109" y="480"/>
                </a:lnTo>
                <a:lnTo>
                  <a:pt x="112" y="479"/>
                </a:lnTo>
                <a:lnTo>
                  <a:pt x="112" y="479"/>
                </a:lnTo>
                <a:lnTo>
                  <a:pt x="118" y="475"/>
                </a:lnTo>
                <a:lnTo>
                  <a:pt x="122" y="472"/>
                </a:lnTo>
                <a:lnTo>
                  <a:pt x="122" y="472"/>
                </a:lnTo>
                <a:lnTo>
                  <a:pt x="124" y="472"/>
                </a:lnTo>
                <a:lnTo>
                  <a:pt x="130" y="474"/>
                </a:lnTo>
                <a:lnTo>
                  <a:pt x="135" y="476"/>
                </a:lnTo>
                <a:lnTo>
                  <a:pt x="140" y="479"/>
                </a:lnTo>
                <a:lnTo>
                  <a:pt x="144" y="482"/>
                </a:lnTo>
                <a:lnTo>
                  <a:pt x="148" y="487"/>
                </a:lnTo>
                <a:lnTo>
                  <a:pt x="190" y="538"/>
                </a:lnTo>
                <a:lnTo>
                  <a:pt x="190" y="538"/>
                </a:lnTo>
                <a:lnTo>
                  <a:pt x="189" y="542"/>
                </a:lnTo>
                <a:lnTo>
                  <a:pt x="187" y="544"/>
                </a:lnTo>
                <a:lnTo>
                  <a:pt x="184" y="547"/>
                </a:lnTo>
                <a:lnTo>
                  <a:pt x="184" y="547"/>
                </a:lnTo>
                <a:lnTo>
                  <a:pt x="181" y="549"/>
                </a:lnTo>
                <a:lnTo>
                  <a:pt x="180" y="552"/>
                </a:lnTo>
                <a:lnTo>
                  <a:pt x="180" y="553"/>
                </a:lnTo>
                <a:lnTo>
                  <a:pt x="180" y="553"/>
                </a:lnTo>
                <a:lnTo>
                  <a:pt x="107" y="565"/>
                </a:lnTo>
                <a:lnTo>
                  <a:pt x="55" y="574"/>
                </a:lnTo>
                <a:lnTo>
                  <a:pt x="29" y="579"/>
                </a:lnTo>
                <a:lnTo>
                  <a:pt x="29" y="579"/>
                </a:lnTo>
                <a:lnTo>
                  <a:pt x="22" y="582"/>
                </a:lnTo>
                <a:lnTo>
                  <a:pt x="12" y="591"/>
                </a:lnTo>
                <a:lnTo>
                  <a:pt x="0" y="600"/>
                </a:lnTo>
                <a:lnTo>
                  <a:pt x="0" y="600"/>
                </a:lnTo>
                <a:lnTo>
                  <a:pt x="31" y="687"/>
                </a:lnTo>
                <a:lnTo>
                  <a:pt x="56" y="747"/>
                </a:lnTo>
                <a:lnTo>
                  <a:pt x="63" y="767"/>
                </a:lnTo>
                <a:lnTo>
                  <a:pt x="68" y="775"/>
                </a:lnTo>
                <a:lnTo>
                  <a:pt x="68" y="775"/>
                </a:lnTo>
                <a:lnTo>
                  <a:pt x="78" y="777"/>
                </a:lnTo>
                <a:lnTo>
                  <a:pt x="83" y="780"/>
                </a:lnTo>
                <a:lnTo>
                  <a:pt x="83" y="780"/>
                </a:lnTo>
                <a:lnTo>
                  <a:pt x="81" y="783"/>
                </a:lnTo>
                <a:lnTo>
                  <a:pt x="78" y="795"/>
                </a:lnTo>
                <a:lnTo>
                  <a:pt x="74" y="810"/>
                </a:lnTo>
                <a:lnTo>
                  <a:pt x="74" y="819"/>
                </a:lnTo>
                <a:lnTo>
                  <a:pt x="74" y="827"/>
                </a:lnTo>
                <a:lnTo>
                  <a:pt x="74" y="827"/>
                </a:lnTo>
                <a:lnTo>
                  <a:pt x="78" y="838"/>
                </a:lnTo>
                <a:lnTo>
                  <a:pt x="79" y="842"/>
                </a:lnTo>
                <a:lnTo>
                  <a:pt x="80" y="844"/>
                </a:lnTo>
                <a:lnTo>
                  <a:pt x="85" y="848"/>
                </a:lnTo>
                <a:lnTo>
                  <a:pt x="89" y="849"/>
                </a:lnTo>
                <a:lnTo>
                  <a:pt x="89" y="849"/>
                </a:lnTo>
                <a:lnTo>
                  <a:pt x="97" y="853"/>
                </a:lnTo>
                <a:lnTo>
                  <a:pt x="101" y="854"/>
                </a:lnTo>
                <a:lnTo>
                  <a:pt x="112" y="855"/>
                </a:lnTo>
                <a:lnTo>
                  <a:pt x="112" y="855"/>
                </a:lnTo>
                <a:lnTo>
                  <a:pt x="107" y="876"/>
                </a:lnTo>
                <a:lnTo>
                  <a:pt x="103" y="899"/>
                </a:lnTo>
                <a:lnTo>
                  <a:pt x="100" y="930"/>
                </a:lnTo>
                <a:lnTo>
                  <a:pt x="97" y="965"/>
                </a:lnTo>
                <a:lnTo>
                  <a:pt x="96" y="1004"/>
                </a:lnTo>
                <a:lnTo>
                  <a:pt x="97" y="1023"/>
                </a:lnTo>
                <a:lnTo>
                  <a:pt x="99" y="1044"/>
                </a:lnTo>
                <a:lnTo>
                  <a:pt x="100" y="1065"/>
                </a:lnTo>
                <a:lnTo>
                  <a:pt x="103" y="1086"/>
                </a:lnTo>
                <a:lnTo>
                  <a:pt x="103" y="1086"/>
                </a:lnTo>
                <a:lnTo>
                  <a:pt x="112" y="1126"/>
                </a:lnTo>
                <a:lnTo>
                  <a:pt x="122" y="1165"/>
                </a:lnTo>
                <a:lnTo>
                  <a:pt x="128" y="1182"/>
                </a:lnTo>
                <a:lnTo>
                  <a:pt x="134" y="1199"/>
                </a:lnTo>
                <a:lnTo>
                  <a:pt x="141" y="1216"/>
                </a:lnTo>
                <a:lnTo>
                  <a:pt x="148" y="1231"/>
                </a:lnTo>
                <a:lnTo>
                  <a:pt x="157" y="1244"/>
                </a:lnTo>
                <a:lnTo>
                  <a:pt x="166" y="1256"/>
                </a:lnTo>
                <a:lnTo>
                  <a:pt x="175" y="1267"/>
                </a:lnTo>
                <a:lnTo>
                  <a:pt x="186" y="1276"/>
                </a:lnTo>
                <a:lnTo>
                  <a:pt x="197" y="1283"/>
                </a:lnTo>
                <a:lnTo>
                  <a:pt x="209" y="1288"/>
                </a:lnTo>
                <a:lnTo>
                  <a:pt x="222" y="1292"/>
                </a:lnTo>
                <a:lnTo>
                  <a:pt x="236" y="1293"/>
                </a:lnTo>
                <a:lnTo>
                  <a:pt x="236" y="1293"/>
                </a:lnTo>
                <a:lnTo>
                  <a:pt x="242" y="1292"/>
                </a:lnTo>
                <a:lnTo>
                  <a:pt x="250" y="1290"/>
                </a:lnTo>
                <a:lnTo>
                  <a:pt x="256" y="1287"/>
                </a:lnTo>
                <a:lnTo>
                  <a:pt x="261" y="1282"/>
                </a:lnTo>
                <a:lnTo>
                  <a:pt x="267" y="1277"/>
                </a:lnTo>
                <a:lnTo>
                  <a:pt x="272" y="1270"/>
                </a:lnTo>
                <a:lnTo>
                  <a:pt x="280" y="1254"/>
                </a:lnTo>
                <a:lnTo>
                  <a:pt x="287" y="1236"/>
                </a:lnTo>
                <a:lnTo>
                  <a:pt x="294" y="1214"/>
                </a:lnTo>
                <a:lnTo>
                  <a:pt x="298" y="1192"/>
                </a:lnTo>
                <a:lnTo>
                  <a:pt x="302" y="1168"/>
                </a:lnTo>
                <a:lnTo>
                  <a:pt x="305" y="1145"/>
                </a:lnTo>
                <a:lnTo>
                  <a:pt x="307" y="1123"/>
                </a:lnTo>
                <a:lnTo>
                  <a:pt x="309" y="1083"/>
                </a:lnTo>
                <a:lnTo>
                  <a:pt x="311" y="1044"/>
                </a:lnTo>
                <a:lnTo>
                  <a:pt x="311" y="1044"/>
                </a:lnTo>
                <a:lnTo>
                  <a:pt x="312" y="1047"/>
                </a:lnTo>
                <a:lnTo>
                  <a:pt x="317" y="1050"/>
                </a:lnTo>
                <a:lnTo>
                  <a:pt x="323" y="1054"/>
                </a:lnTo>
                <a:lnTo>
                  <a:pt x="328" y="1055"/>
                </a:lnTo>
                <a:lnTo>
                  <a:pt x="331" y="1055"/>
                </a:lnTo>
                <a:lnTo>
                  <a:pt x="331" y="1055"/>
                </a:lnTo>
                <a:lnTo>
                  <a:pt x="341" y="1051"/>
                </a:lnTo>
                <a:lnTo>
                  <a:pt x="350" y="1048"/>
                </a:lnTo>
                <a:lnTo>
                  <a:pt x="357" y="1044"/>
                </a:lnTo>
                <a:lnTo>
                  <a:pt x="361" y="1042"/>
                </a:lnTo>
                <a:lnTo>
                  <a:pt x="361" y="1042"/>
                </a:lnTo>
                <a:lnTo>
                  <a:pt x="365" y="1064"/>
                </a:lnTo>
                <a:lnTo>
                  <a:pt x="372" y="1087"/>
                </a:lnTo>
                <a:lnTo>
                  <a:pt x="381" y="1114"/>
                </a:lnTo>
                <a:lnTo>
                  <a:pt x="386" y="1127"/>
                </a:lnTo>
                <a:lnTo>
                  <a:pt x="392" y="1140"/>
                </a:lnTo>
                <a:lnTo>
                  <a:pt x="400" y="1153"/>
                </a:lnTo>
                <a:lnTo>
                  <a:pt x="407" y="1164"/>
                </a:lnTo>
                <a:lnTo>
                  <a:pt x="414" y="1173"/>
                </a:lnTo>
                <a:lnTo>
                  <a:pt x="423" y="1179"/>
                </a:lnTo>
                <a:lnTo>
                  <a:pt x="431" y="1184"/>
                </a:lnTo>
                <a:lnTo>
                  <a:pt x="436" y="1186"/>
                </a:lnTo>
                <a:lnTo>
                  <a:pt x="441" y="1186"/>
                </a:lnTo>
                <a:lnTo>
                  <a:pt x="441" y="1186"/>
                </a:lnTo>
                <a:lnTo>
                  <a:pt x="446" y="1184"/>
                </a:lnTo>
                <a:lnTo>
                  <a:pt x="450" y="1183"/>
                </a:lnTo>
                <a:lnTo>
                  <a:pt x="454" y="1181"/>
                </a:lnTo>
                <a:lnTo>
                  <a:pt x="458" y="1177"/>
                </a:lnTo>
                <a:lnTo>
                  <a:pt x="464" y="1168"/>
                </a:lnTo>
                <a:lnTo>
                  <a:pt x="470" y="1158"/>
                </a:lnTo>
                <a:lnTo>
                  <a:pt x="475" y="1145"/>
                </a:lnTo>
                <a:lnTo>
                  <a:pt x="479" y="1131"/>
                </a:lnTo>
                <a:lnTo>
                  <a:pt x="482" y="1116"/>
                </a:lnTo>
                <a:lnTo>
                  <a:pt x="485" y="1101"/>
                </a:lnTo>
                <a:lnTo>
                  <a:pt x="487" y="1071"/>
                </a:lnTo>
                <a:lnTo>
                  <a:pt x="489" y="1045"/>
                </a:lnTo>
                <a:lnTo>
                  <a:pt x="489" y="1020"/>
                </a:lnTo>
                <a:lnTo>
                  <a:pt x="489" y="1020"/>
                </a:lnTo>
                <a:lnTo>
                  <a:pt x="492" y="1019"/>
                </a:lnTo>
                <a:lnTo>
                  <a:pt x="502" y="1016"/>
                </a:lnTo>
                <a:lnTo>
                  <a:pt x="510" y="1012"/>
                </a:lnTo>
                <a:lnTo>
                  <a:pt x="514" y="1010"/>
                </a:lnTo>
                <a:lnTo>
                  <a:pt x="515" y="1006"/>
                </a:lnTo>
                <a:lnTo>
                  <a:pt x="515" y="1006"/>
                </a:lnTo>
                <a:lnTo>
                  <a:pt x="515" y="998"/>
                </a:lnTo>
                <a:lnTo>
                  <a:pt x="514" y="988"/>
                </a:lnTo>
                <a:lnTo>
                  <a:pt x="512" y="976"/>
                </a:lnTo>
                <a:lnTo>
                  <a:pt x="512" y="976"/>
                </a:lnTo>
                <a:lnTo>
                  <a:pt x="514" y="975"/>
                </a:lnTo>
                <a:lnTo>
                  <a:pt x="515" y="972"/>
                </a:lnTo>
                <a:lnTo>
                  <a:pt x="515" y="967"/>
                </a:lnTo>
                <a:lnTo>
                  <a:pt x="515" y="967"/>
                </a:lnTo>
                <a:lnTo>
                  <a:pt x="514" y="960"/>
                </a:lnTo>
                <a:lnTo>
                  <a:pt x="512" y="950"/>
                </a:lnTo>
                <a:lnTo>
                  <a:pt x="506" y="934"/>
                </a:lnTo>
                <a:lnTo>
                  <a:pt x="506" y="934"/>
                </a:lnTo>
                <a:lnTo>
                  <a:pt x="503" y="932"/>
                </a:lnTo>
                <a:lnTo>
                  <a:pt x="503" y="930"/>
                </a:lnTo>
                <a:lnTo>
                  <a:pt x="501" y="908"/>
                </a:lnTo>
                <a:lnTo>
                  <a:pt x="501" y="908"/>
                </a:lnTo>
                <a:lnTo>
                  <a:pt x="497" y="873"/>
                </a:lnTo>
                <a:lnTo>
                  <a:pt x="496" y="863"/>
                </a:lnTo>
                <a:lnTo>
                  <a:pt x="495" y="854"/>
                </a:lnTo>
                <a:lnTo>
                  <a:pt x="495" y="854"/>
                </a:lnTo>
                <a:lnTo>
                  <a:pt x="493" y="843"/>
                </a:lnTo>
                <a:lnTo>
                  <a:pt x="490" y="830"/>
                </a:lnTo>
                <a:lnTo>
                  <a:pt x="485" y="813"/>
                </a:lnTo>
                <a:lnTo>
                  <a:pt x="485" y="813"/>
                </a:lnTo>
                <a:lnTo>
                  <a:pt x="485" y="809"/>
                </a:lnTo>
                <a:lnTo>
                  <a:pt x="485" y="800"/>
                </a:lnTo>
                <a:lnTo>
                  <a:pt x="485" y="800"/>
                </a:lnTo>
                <a:lnTo>
                  <a:pt x="484" y="793"/>
                </a:lnTo>
                <a:lnTo>
                  <a:pt x="481" y="786"/>
                </a:lnTo>
                <a:lnTo>
                  <a:pt x="479" y="777"/>
                </a:lnTo>
                <a:lnTo>
                  <a:pt x="479" y="769"/>
                </a:lnTo>
                <a:lnTo>
                  <a:pt x="479" y="769"/>
                </a:lnTo>
                <a:lnTo>
                  <a:pt x="480" y="719"/>
                </a:lnTo>
                <a:lnTo>
                  <a:pt x="481" y="685"/>
                </a:lnTo>
                <a:lnTo>
                  <a:pt x="480" y="659"/>
                </a:lnTo>
                <a:lnTo>
                  <a:pt x="480" y="659"/>
                </a:lnTo>
                <a:lnTo>
                  <a:pt x="481" y="648"/>
                </a:lnTo>
                <a:lnTo>
                  <a:pt x="484" y="635"/>
                </a:lnTo>
                <a:lnTo>
                  <a:pt x="487" y="620"/>
                </a:lnTo>
                <a:lnTo>
                  <a:pt x="491" y="605"/>
                </a:lnTo>
                <a:lnTo>
                  <a:pt x="501" y="580"/>
                </a:lnTo>
                <a:lnTo>
                  <a:pt x="506" y="568"/>
                </a:lnTo>
                <a:lnTo>
                  <a:pt x="506" y="568"/>
                </a:lnTo>
                <a:lnTo>
                  <a:pt x="508" y="566"/>
                </a:lnTo>
                <a:lnTo>
                  <a:pt x="514" y="565"/>
                </a:lnTo>
                <a:lnTo>
                  <a:pt x="520" y="564"/>
                </a:lnTo>
                <a:lnTo>
                  <a:pt x="526" y="561"/>
                </a:lnTo>
                <a:lnTo>
                  <a:pt x="526" y="561"/>
                </a:lnTo>
                <a:lnTo>
                  <a:pt x="529" y="559"/>
                </a:lnTo>
                <a:lnTo>
                  <a:pt x="531" y="555"/>
                </a:lnTo>
                <a:lnTo>
                  <a:pt x="535" y="543"/>
                </a:lnTo>
                <a:lnTo>
                  <a:pt x="536" y="529"/>
                </a:lnTo>
                <a:lnTo>
                  <a:pt x="536" y="514"/>
                </a:lnTo>
                <a:lnTo>
                  <a:pt x="536" y="514"/>
                </a:lnTo>
                <a:lnTo>
                  <a:pt x="534" y="496"/>
                </a:lnTo>
                <a:lnTo>
                  <a:pt x="528" y="470"/>
                </a:lnTo>
                <a:lnTo>
                  <a:pt x="515" y="427"/>
                </a:lnTo>
                <a:lnTo>
                  <a:pt x="515" y="427"/>
                </a:lnTo>
                <a:lnTo>
                  <a:pt x="507" y="398"/>
                </a:lnTo>
                <a:lnTo>
                  <a:pt x="514" y="315"/>
                </a:lnTo>
                <a:lnTo>
                  <a:pt x="514" y="315"/>
                </a:lnTo>
                <a:lnTo>
                  <a:pt x="519" y="314"/>
                </a:lnTo>
                <a:lnTo>
                  <a:pt x="529" y="310"/>
                </a:lnTo>
                <a:lnTo>
                  <a:pt x="535" y="308"/>
                </a:lnTo>
                <a:lnTo>
                  <a:pt x="540" y="305"/>
                </a:lnTo>
                <a:lnTo>
                  <a:pt x="542" y="302"/>
                </a:lnTo>
                <a:lnTo>
                  <a:pt x="542" y="301"/>
                </a:lnTo>
                <a:lnTo>
                  <a:pt x="542" y="298"/>
                </a:lnTo>
                <a:lnTo>
                  <a:pt x="542" y="298"/>
                </a:lnTo>
                <a:lnTo>
                  <a:pt x="537" y="280"/>
                </a:lnTo>
                <a:lnTo>
                  <a:pt x="535" y="271"/>
                </a:lnTo>
                <a:lnTo>
                  <a:pt x="532" y="265"/>
                </a:lnTo>
                <a:lnTo>
                  <a:pt x="532" y="265"/>
                </a:lnTo>
                <a:lnTo>
                  <a:pt x="525" y="254"/>
                </a:lnTo>
                <a:lnTo>
                  <a:pt x="513" y="235"/>
                </a:lnTo>
                <a:lnTo>
                  <a:pt x="501" y="214"/>
                </a:lnTo>
                <a:lnTo>
                  <a:pt x="495" y="206"/>
                </a:lnTo>
                <a:lnTo>
                  <a:pt x="491" y="201"/>
                </a:lnTo>
                <a:lnTo>
                  <a:pt x="491" y="201"/>
                </a:lnTo>
                <a:lnTo>
                  <a:pt x="478" y="192"/>
                </a:lnTo>
                <a:lnTo>
                  <a:pt x="471" y="188"/>
                </a:lnTo>
                <a:lnTo>
                  <a:pt x="468" y="186"/>
                </a:lnTo>
                <a:lnTo>
                  <a:pt x="468" y="186"/>
                </a:lnTo>
                <a:lnTo>
                  <a:pt x="411" y="179"/>
                </a:lnTo>
                <a:lnTo>
                  <a:pt x="412" y="159"/>
                </a:lnTo>
                <a:lnTo>
                  <a:pt x="431" y="162"/>
                </a:lnTo>
                <a:lnTo>
                  <a:pt x="441" y="152"/>
                </a:lnTo>
                <a:lnTo>
                  <a:pt x="453" y="156"/>
                </a:lnTo>
                <a:lnTo>
                  <a:pt x="456" y="145"/>
                </a:lnTo>
                <a:lnTo>
                  <a:pt x="470" y="143"/>
                </a:lnTo>
                <a:lnTo>
                  <a:pt x="470" y="143"/>
                </a:lnTo>
                <a:lnTo>
                  <a:pt x="467" y="132"/>
                </a:lnTo>
                <a:lnTo>
                  <a:pt x="453" y="93"/>
                </a:lnTo>
                <a:lnTo>
                  <a:pt x="453" y="93"/>
                </a:lnTo>
                <a:lnTo>
                  <a:pt x="445" y="65"/>
                </a:lnTo>
                <a:lnTo>
                  <a:pt x="437" y="41"/>
                </a:lnTo>
                <a:lnTo>
                  <a:pt x="434" y="31"/>
                </a:lnTo>
                <a:lnTo>
                  <a:pt x="429" y="21"/>
                </a:lnTo>
                <a:lnTo>
                  <a:pt x="424" y="14"/>
                </a:lnTo>
                <a:lnTo>
                  <a:pt x="418" y="8"/>
                </a:lnTo>
                <a:lnTo>
                  <a:pt x="418" y="8"/>
                </a:lnTo>
                <a:lnTo>
                  <a:pt x="412" y="4"/>
                </a:lnTo>
                <a:lnTo>
                  <a:pt x="403" y="2"/>
                </a:lnTo>
                <a:lnTo>
                  <a:pt x="396" y="1"/>
                </a:lnTo>
                <a:lnTo>
                  <a:pt x="389" y="1"/>
                </a:lnTo>
                <a:lnTo>
                  <a:pt x="376" y="3"/>
                </a:lnTo>
                <a:lnTo>
                  <a:pt x="370" y="4"/>
                </a:lnTo>
                <a:lnTo>
                  <a:pt x="370" y="4"/>
                </a:lnTo>
                <a:close/>
                <a:moveTo>
                  <a:pt x="231" y="342"/>
                </a:moveTo>
                <a:lnTo>
                  <a:pt x="237" y="369"/>
                </a:lnTo>
                <a:lnTo>
                  <a:pt x="252" y="366"/>
                </a:lnTo>
                <a:lnTo>
                  <a:pt x="252" y="366"/>
                </a:lnTo>
                <a:lnTo>
                  <a:pt x="251" y="390"/>
                </a:lnTo>
                <a:lnTo>
                  <a:pt x="248" y="412"/>
                </a:lnTo>
                <a:lnTo>
                  <a:pt x="245" y="437"/>
                </a:lnTo>
                <a:lnTo>
                  <a:pt x="245" y="437"/>
                </a:lnTo>
                <a:lnTo>
                  <a:pt x="240" y="459"/>
                </a:lnTo>
                <a:lnTo>
                  <a:pt x="235" y="476"/>
                </a:lnTo>
                <a:lnTo>
                  <a:pt x="231" y="487"/>
                </a:lnTo>
                <a:lnTo>
                  <a:pt x="228" y="496"/>
                </a:lnTo>
                <a:lnTo>
                  <a:pt x="228" y="496"/>
                </a:lnTo>
                <a:lnTo>
                  <a:pt x="225" y="503"/>
                </a:lnTo>
                <a:lnTo>
                  <a:pt x="223" y="511"/>
                </a:lnTo>
                <a:lnTo>
                  <a:pt x="222" y="520"/>
                </a:lnTo>
                <a:lnTo>
                  <a:pt x="222" y="520"/>
                </a:lnTo>
                <a:lnTo>
                  <a:pt x="216" y="519"/>
                </a:lnTo>
                <a:lnTo>
                  <a:pt x="211" y="519"/>
                </a:lnTo>
                <a:lnTo>
                  <a:pt x="207" y="520"/>
                </a:lnTo>
                <a:lnTo>
                  <a:pt x="207" y="520"/>
                </a:lnTo>
                <a:lnTo>
                  <a:pt x="202" y="524"/>
                </a:lnTo>
                <a:lnTo>
                  <a:pt x="200" y="524"/>
                </a:lnTo>
                <a:lnTo>
                  <a:pt x="198" y="522"/>
                </a:lnTo>
                <a:lnTo>
                  <a:pt x="198" y="522"/>
                </a:lnTo>
                <a:lnTo>
                  <a:pt x="198" y="520"/>
                </a:lnTo>
                <a:lnTo>
                  <a:pt x="196" y="518"/>
                </a:lnTo>
                <a:lnTo>
                  <a:pt x="191" y="511"/>
                </a:lnTo>
                <a:lnTo>
                  <a:pt x="184" y="502"/>
                </a:lnTo>
                <a:lnTo>
                  <a:pt x="184" y="502"/>
                </a:lnTo>
                <a:lnTo>
                  <a:pt x="178" y="490"/>
                </a:lnTo>
                <a:lnTo>
                  <a:pt x="173" y="481"/>
                </a:lnTo>
                <a:lnTo>
                  <a:pt x="168" y="475"/>
                </a:lnTo>
                <a:lnTo>
                  <a:pt x="159" y="469"/>
                </a:lnTo>
                <a:lnTo>
                  <a:pt x="159" y="469"/>
                </a:lnTo>
                <a:lnTo>
                  <a:pt x="139" y="457"/>
                </a:lnTo>
                <a:lnTo>
                  <a:pt x="130" y="452"/>
                </a:lnTo>
                <a:lnTo>
                  <a:pt x="130" y="452"/>
                </a:lnTo>
                <a:lnTo>
                  <a:pt x="133" y="446"/>
                </a:lnTo>
                <a:lnTo>
                  <a:pt x="136" y="441"/>
                </a:lnTo>
                <a:lnTo>
                  <a:pt x="142" y="437"/>
                </a:lnTo>
                <a:lnTo>
                  <a:pt x="142" y="437"/>
                </a:lnTo>
                <a:lnTo>
                  <a:pt x="146" y="436"/>
                </a:lnTo>
                <a:lnTo>
                  <a:pt x="147" y="436"/>
                </a:lnTo>
                <a:lnTo>
                  <a:pt x="151" y="437"/>
                </a:lnTo>
                <a:lnTo>
                  <a:pt x="152" y="436"/>
                </a:lnTo>
                <a:lnTo>
                  <a:pt x="155" y="435"/>
                </a:lnTo>
                <a:lnTo>
                  <a:pt x="163" y="425"/>
                </a:lnTo>
                <a:lnTo>
                  <a:pt x="163" y="425"/>
                </a:lnTo>
                <a:lnTo>
                  <a:pt x="187" y="397"/>
                </a:lnTo>
                <a:lnTo>
                  <a:pt x="198" y="385"/>
                </a:lnTo>
                <a:lnTo>
                  <a:pt x="207" y="373"/>
                </a:lnTo>
                <a:lnTo>
                  <a:pt x="207" y="373"/>
                </a:lnTo>
                <a:lnTo>
                  <a:pt x="214" y="362"/>
                </a:lnTo>
                <a:lnTo>
                  <a:pt x="223" y="352"/>
                </a:lnTo>
                <a:lnTo>
                  <a:pt x="231" y="342"/>
                </a:lnTo>
                <a:lnTo>
                  <a:pt x="231" y="342"/>
                </a:lnTo>
                <a:close/>
                <a:moveTo>
                  <a:pt x="344" y="793"/>
                </a:moveTo>
                <a:lnTo>
                  <a:pt x="344" y="793"/>
                </a:lnTo>
                <a:lnTo>
                  <a:pt x="335" y="887"/>
                </a:lnTo>
                <a:lnTo>
                  <a:pt x="335" y="887"/>
                </a:lnTo>
                <a:lnTo>
                  <a:pt x="330" y="880"/>
                </a:lnTo>
                <a:lnTo>
                  <a:pt x="324" y="871"/>
                </a:lnTo>
                <a:lnTo>
                  <a:pt x="319" y="860"/>
                </a:lnTo>
                <a:lnTo>
                  <a:pt x="319" y="860"/>
                </a:lnTo>
                <a:lnTo>
                  <a:pt x="317" y="853"/>
                </a:lnTo>
                <a:lnTo>
                  <a:pt x="314" y="843"/>
                </a:lnTo>
                <a:lnTo>
                  <a:pt x="309" y="824"/>
                </a:lnTo>
                <a:lnTo>
                  <a:pt x="307" y="800"/>
                </a:lnTo>
                <a:lnTo>
                  <a:pt x="307" y="800"/>
                </a:lnTo>
                <a:lnTo>
                  <a:pt x="325" y="795"/>
                </a:lnTo>
                <a:lnTo>
                  <a:pt x="337" y="793"/>
                </a:lnTo>
                <a:lnTo>
                  <a:pt x="342" y="793"/>
                </a:lnTo>
                <a:lnTo>
                  <a:pt x="344" y="793"/>
                </a:lnTo>
                <a:lnTo>
                  <a:pt x="344" y="793"/>
                </a:lnTo>
                <a:close/>
                <a:moveTo>
                  <a:pt x="242" y="1248"/>
                </a:moveTo>
                <a:lnTo>
                  <a:pt x="242" y="1248"/>
                </a:lnTo>
                <a:lnTo>
                  <a:pt x="237" y="1250"/>
                </a:lnTo>
                <a:lnTo>
                  <a:pt x="233" y="1253"/>
                </a:lnTo>
                <a:lnTo>
                  <a:pt x="228" y="1253"/>
                </a:lnTo>
                <a:lnTo>
                  <a:pt x="223" y="1253"/>
                </a:lnTo>
                <a:lnTo>
                  <a:pt x="217" y="1251"/>
                </a:lnTo>
                <a:lnTo>
                  <a:pt x="212" y="1250"/>
                </a:lnTo>
                <a:lnTo>
                  <a:pt x="202" y="1245"/>
                </a:lnTo>
                <a:lnTo>
                  <a:pt x="194" y="1238"/>
                </a:lnTo>
                <a:lnTo>
                  <a:pt x="185" y="1229"/>
                </a:lnTo>
                <a:lnTo>
                  <a:pt x="178" y="1220"/>
                </a:lnTo>
                <a:lnTo>
                  <a:pt x="172" y="1210"/>
                </a:lnTo>
                <a:lnTo>
                  <a:pt x="172" y="1210"/>
                </a:lnTo>
                <a:lnTo>
                  <a:pt x="166" y="1198"/>
                </a:lnTo>
                <a:lnTo>
                  <a:pt x="161" y="1179"/>
                </a:lnTo>
                <a:lnTo>
                  <a:pt x="155" y="1159"/>
                </a:lnTo>
                <a:lnTo>
                  <a:pt x="148" y="1136"/>
                </a:lnTo>
                <a:lnTo>
                  <a:pt x="139" y="1087"/>
                </a:lnTo>
                <a:lnTo>
                  <a:pt x="130" y="1047"/>
                </a:lnTo>
                <a:lnTo>
                  <a:pt x="130" y="1047"/>
                </a:lnTo>
                <a:lnTo>
                  <a:pt x="128" y="1028"/>
                </a:lnTo>
                <a:lnTo>
                  <a:pt x="128" y="1009"/>
                </a:lnTo>
                <a:lnTo>
                  <a:pt x="129" y="987"/>
                </a:lnTo>
                <a:lnTo>
                  <a:pt x="131" y="967"/>
                </a:lnTo>
                <a:lnTo>
                  <a:pt x="136" y="933"/>
                </a:lnTo>
                <a:lnTo>
                  <a:pt x="139" y="920"/>
                </a:lnTo>
                <a:lnTo>
                  <a:pt x="175" y="982"/>
                </a:lnTo>
                <a:lnTo>
                  <a:pt x="175" y="982"/>
                </a:lnTo>
                <a:lnTo>
                  <a:pt x="173" y="988"/>
                </a:lnTo>
                <a:lnTo>
                  <a:pt x="168" y="1001"/>
                </a:lnTo>
                <a:lnTo>
                  <a:pt x="166" y="1010"/>
                </a:lnTo>
                <a:lnTo>
                  <a:pt x="164" y="1017"/>
                </a:lnTo>
                <a:lnTo>
                  <a:pt x="164" y="1025"/>
                </a:lnTo>
                <a:lnTo>
                  <a:pt x="166" y="1030"/>
                </a:lnTo>
                <a:lnTo>
                  <a:pt x="166" y="1030"/>
                </a:lnTo>
                <a:lnTo>
                  <a:pt x="170" y="1037"/>
                </a:lnTo>
                <a:lnTo>
                  <a:pt x="177" y="1040"/>
                </a:lnTo>
                <a:lnTo>
                  <a:pt x="181" y="1043"/>
                </a:lnTo>
                <a:lnTo>
                  <a:pt x="186" y="1044"/>
                </a:lnTo>
                <a:lnTo>
                  <a:pt x="186" y="1044"/>
                </a:lnTo>
                <a:lnTo>
                  <a:pt x="205" y="1042"/>
                </a:lnTo>
                <a:lnTo>
                  <a:pt x="219" y="1040"/>
                </a:lnTo>
                <a:lnTo>
                  <a:pt x="245" y="1040"/>
                </a:lnTo>
                <a:lnTo>
                  <a:pt x="245" y="1040"/>
                </a:lnTo>
                <a:lnTo>
                  <a:pt x="255" y="1034"/>
                </a:lnTo>
                <a:lnTo>
                  <a:pt x="262" y="1030"/>
                </a:lnTo>
                <a:lnTo>
                  <a:pt x="267" y="1026"/>
                </a:lnTo>
                <a:lnTo>
                  <a:pt x="267" y="1026"/>
                </a:lnTo>
                <a:lnTo>
                  <a:pt x="273" y="1019"/>
                </a:lnTo>
                <a:lnTo>
                  <a:pt x="278" y="1012"/>
                </a:lnTo>
                <a:lnTo>
                  <a:pt x="278" y="1012"/>
                </a:lnTo>
                <a:lnTo>
                  <a:pt x="274" y="1055"/>
                </a:lnTo>
                <a:lnTo>
                  <a:pt x="272" y="1092"/>
                </a:lnTo>
                <a:lnTo>
                  <a:pt x="268" y="1131"/>
                </a:lnTo>
                <a:lnTo>
                  <a:pt x="263" y="1171"/>
                </a:lnTo>
                <a:lnTo>
                  <a:pt x="258" y="1206"/>
                </a:lnTo>
                <a:lnTo>
                  <a:pt x="255" y="1221"/>
                </a:lnTo>
                <a:lnTo>
                  <a:pt x="251" y="1233"/>
                </a:lnTo>
                <a:lnTo>
                  <a:pt x="246" y="1242"/>
                </a:lnTo>
                <a:lnTo>
                  <a:pt x="242" y="1248"/>
                </a:lnTo>
                <a:lnTo>
                  <a:pt x="242" y="1248"/>
                </a:lnTo>
                <a:close/>
                <a:moveTo>
                  <a:pt x="278" y="1011"/>
                </a:moveTo>
                <a:lnTo>
                  <a:pt x="278" y="1011"/>
                </a:lnTo>
                <a:lnTo>
                  <a:pt x="278" y="1012"/>
                </a:lnTo>
                <a:lnTo>
                  <a:pt x="278" y="1012"/>
                </a:lnTo>
                <a:lnTo>
                  <a:pt x="278" y="1011"/>
                </a:lnTo>
                <a:lnTo>
                  <a:pt x="278" y="1011"/>
                </a:lnTo>
                <a:close/>
                <a:moveTo>
                  <a:pt x="162" y="839"/>
                </a:moveTo>
                <a:lnTo>
                  <a:pt x="162" y="839"/>
                </a:lnTo>
                <a:lnTo>
                  <a:pt x="168" y="843"/>
                </a:lnTo>
                <a:lnTo>
                  <a:pt x="173" y="847"/>
                </a:lnTo>
                <a:lnTo>
                  <a:pt x="175" y="849"/>
                </a:lnTo>
                <a:lnTo>
                  <a:pt x="175" y="849"/>
                </a:lnTo>
                <a:lnTo>
                  <a:pt x="184" y="869"/>
                </a:lnTo>
                <a:lnTo>
                  <a:pt x="184" y="869"/>
                </a:lnTo>
                <a:lnTo>
                  <a:pt x="191" y="882"/>
                </a:lnTo>
                <a:lnTo>
                  <a:pt x="194" y="887"/>
                </a:lnTo>
                <a:lnTo>
                  <a:pt x="195" y="891"/>
                </a:lnTo>
                <a:lnTo>
                  <a:pt x="195" y="891"/>
                </a:lnTo>
                <a:lnTo>
                  <a:pt x="195" y="895"/>
                </a:lnTo>
                <a:lnTo>
                  <a:pt x="194" y="902"/>
                </a:lnTo>
                <a:lnTo>
                  <a:pt x="190" y="916"/>
                </a:lnTo>
                <a:lnTo>
                  <a:pt x="190" y="916"/>
                </a:lnTo>
                <a:lnTo>
                  <a:pt x="189" y="923"/>
                </a:lnTo>
                <a:lnTo>
                  <a:pt x="185" y="928"/>
                </a:lnTo>
                <a:lnTo>
                  <a:pt x="183" y="931"/>
                </a:lnTo>
                <a:lnTo>
                  <a:pt x="180" y="932"/>
                </a:lnTo>
                <a:lnTo>
                  <a:pt x="180" y="932"/>
                </a:lnTo>
                <a:lnTo>
                  <a:pt x="178" y="931"/>
                </a:lnTo>
                <a:lnTo>
                  <a:pt x="174" y="927"/>
                </a:lnTo>
                <a:lnTo>
                  <a:pt x="166" y="913"/>
                </a:lnTo>
                <a:lnTo>
                  <a:pt x="157" y="898"/>
                </a:lnTo>
                <a:lnTo>
                  <a:pt x="153" y="891"/>
                </a:lnTo>
                <a:lnTo>
                  <a:pt x="153" y="891"/>
                </a:lnTo>
                <a:lnTo>
                  <a:pt x="157" y="864"/>
                </a:lnTo>
                <a:lnTo>
                  <a:pt x="162" y="839"/>
                </a:lnTo>
                <a:lnTo>
                  <a:pt x="162" y="839"/>
                </a:lnTo>
                <a:close/>
                <a:moveTo>
                  <a:pt x="373" y="816"/>
                </a:moveTo>
                <a:lnTo>
                  <a:pt x="373" y="816"/>
                </a:lnTo>
                <a:lnTo>
                  <a:pt x="374" y="811"/>
                </a:lnTo>
                <a:lnTo>
                  <a:pt x="375" y="808"/>
                </a:lnTo>
                <a:lnTo>
                  <a:pt x="375" y="808"/>
                </a:lnTo>
                <a:lnTo>
                  <a:pt x="379" y="810"/>
                </a:lnTo>
                <a:lnTo>
                  <a:pt x="389" y="815"/>
                </a:lnTo>
                <a:lnTo>
                  <a:pt x="402" y="824"/>
                </a:lnTo>
                <a:lnTo>
                  <a:pt x="408" y="830"/>
                </a:lnTo>
                <a:lnTo>
                  <a:pt x="414" y="834"/>
                </a:lnTo>
                <a:lnTo>
                  <a:pt x="414" y="834"/>
                </a:lnTo>
                <a:lnTo>
                  <a:pt x="422" y="843"/>
                </a:lnTo>
                <a:lnTo>
                  <a:pt x="424" y="844"/>
                </a:lnTo>
                <a:lnTo>
                  <a:pt x="425" y="843"/>
                </a:lnTo>
                <a:lnTo>
                  <a:pt x="425" y="843"/>
                </a:lnTo>
                <a:lnTo>
                  <a:pt x="426" y="843"/>
                </a:lnTo>
                <a:lnTo>
                  <a:pt x="426" y="843"/>
                </a:lnTo>
                <a:lnTo>
                  <a:pt x="429" y="845"/>
                </a:lnTo>
                <a:lnTo>
                  <a:pt x="431" y="848"/>
                </a:lnTo>
                <a:lnTo>
                  <a:pt x="437" y="863"/>
                </a:lnTo>
                <a:lnTo>
                  <a:pt x="437" y="863"/>
                </a:lnTo>
                <a:lnTo>
                  <a:pt x="440" y="872"/>
                </a:lnTo>
                <a:lnTo>
                  <a:pt x="441" y="882"/>
                </a:lnTo>
                <a:lnTo>
                  <a:pt x="441" y="891"/>
                </a:lnTo>
                <a:lnTo>
                  <a:pt x="441" y="891"/>
                </a:lnTo>
                <a:lnTo>
                  <a:pt x="402" y="876"/>
                </a:lnTo>
                <a:lnTo>
                  <a:pt x="402" y="876"/>
                </a:lnTo>
                <a:lnTo>
                  <a:pt x="398" y="875"/>
                </a:lnTo>
                <a:lnTo>
                  <a:pt x="393" y="872"/>
                </a:lnTo>
                <a:lnTo>
                  <a:pt x="390" y="867"/>
                </a:lnTo>
                <a:lnTo>
                  <a:pt x="387" y="863"/>
                </a:lnTo>
                <a:lnTo>
                  <a:pt x="387" y="863"/>
                </a:lnTo>
                <a:lnTo>
                  <a:pt x="379" y="837"/>
                </a:lnTo>
                <a:lnTo>
                  <a:pt x="374" y="824"/>
                </a:lnTo>
                <a:lnTo>
                  <a:pt x="373" y="816"/>
                </a:lnTo>
                <a:lnTo>
                  <a:pt x="373" y="816"/>
                </a:lnTo>
                <a:close/>
                <a:moveTo>
                  <a:pt x="389" y="1011"/>
                </a:moveTo>
                <a:lnTo>
                  <a:pt x="389" y="1011"/>
                </a:lnTo>
                <a:lnTo>
                  <a:pt x="400" y="1025"/>
                </a:lnTo>
                <a:lnTo>
                  <a:pt x="411" y="1034"/>
                </a:lnTo>
                <a:lnTo>
                  <a:pt x="418" y="1040"/>
                </a:lnTo>
                <a:lnTo>
                  <a:pt x="418" y="1040"/>
                </a:lnTo>
                <a:lnTo>
                  <a:pt x="430" y="1047"/>
                </a:lnTo>
                <a:lnTo>
                  <a:pt x="436" y="1048"/>
                </a:lnTo>
                <a:lnTo>
                  <a:pt x="439" y="1048"/>
                </a:lnTo>
                <a:lnTo>
                  <a:pt x="441" y="1047"/>
                </a:lnTo>
                <a:lnTo>
                  <a:pt x="441" y="1047"/>
                </a:lnTo>
                <a:lnTo>
                  <a:pt x="446" y="1042"/>
                </a:lnTo>
                <a:lnTo>
                  <a:pt x="451" y="1037"/>
                </a:lnTo>
                <a:lnTo>
                  <a:pt x="456" y="1027"/>
                </a:lnTo>
                <a:lnTo>
                  <a:pt x="456" y="1027"/>
                </a:lnTo>
                <a:lnTo>
                  <a:pt x="462" y="1019"/>
                </a:lnTo>
                <a:lnTo>
                  <a:pt x="468" y="1011"/>
                </a:lnTo>
                <a:lnTo>
                  <a:pt x="468" y="1011"/>
                </a:lnTo>
                <a:lnTo>
                  <a:pt x="468" y="1032"/>
                </a:lnTo>
                <a:lnTo>
                  <a:pt x="467" y="1054"/>
                </a:lnTo>
                <a:lnTo>
                  <a:pt x="464" y="1080"/>
                </a:lnTo>
                <a:lnTo>
                  <a:pt x="462" y="1105"/>
                </a:lnTo>
                <a:lnTo>
                  <a:pt x="457" y="1127"/>
                </a:lnTo>
                <a:lnTo>
                  <a:pt x="454" y="1136"/>
                </a:lnTo>
                <a:lnTo>
                  <a:pt x="451" y="1143"/>
                </a:lnTo>
                <a:lnTo>
                  <a:pt x="447" y="1148"/>
                </a:lnTo>
                <a:lnTo>
                  <a:pt x="443" y="1150"/>
                </a:lnTo>
                <a:lnTo>
                  <a:pt x="443" y="1150"/>
                </a:lnTo>
                <a:lnTo>
                  <a:pt x="440" y="1150"/>
                </a:lnTo>
                <a:lnTo>
                  <a:pt x="437" y="1149"/>
                </a:lnTo>
                <a:lnTo>
                  <a:pt x="431" y="1145"/>
                </a:lnTo>
                <a:lnTo>
                  <a:pt x="425" y="1138"/>
                </a:lnTo>
                <a:lnTo>
                  <a:pt x="420" y="1129"/>
                </a:lnTo>
                <a:lnTo>
                  <a:pt x="415" y="1120"/>
                </a:lnTo>
                <a:lnTo>
                  <a:pt x="412" y="1108"/>
                </a:lnTo>
                <a:lnTo>
                  <a:pt x="403" y="1082"/>
                </a:lnTo>
                <a:lnTo>
                  <a:pt x="397" y="1056"/>
                </a:lnTo>
                <a:lnTo>
                  <a:pt x="392" y="1033"/>
                </a:lnTo>
                <a:lnTo>
                  <a:pt x="389" y="1011"/>
                </a:lnTo>
                <a:lnTo>
                  <a:pt x="389" y="10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7">
            <a:extLst>
              <a:ext uri="{FF2B5EF4-FFF2-40B4-BE49-F238E27FC236}">
                <a16:creationId xmlns:a16="http://schemas.microsoft.com/office/drawing/2014/main" id="{91670102-6A08-467E-BBF0-150CD4F1F6B2}"/>
              </a:ext>
            </a:extLst>
          </p:cNvPr>
          <p:cNvSpPr>
            <a:spLocks noEditPoints="1"/>
          </p:cNvSpPr>
          <p:nvPr/>
        </p:nvSpPr>
        <p:spPr bwMode="auto">
          <a:xfrm>
            <a:off x="999915" y="4664467"/>
            <a:ext cx="562601" cy="1692114"/>
          </a:xfrm>
          <a:custGeom>
            <a:avLst/>
            <a:gdLst>
              <a:gd name="T0" fmla="*/ 247 w 522"/>
              <a:gd name="T1" fmla="*/ 1 h 1570"/>
              <a:gd name="T2" fmla="*/ 257 w 522"/>
              <a:gd name="T3" fmla="*/ 11 h 1570"/>
              <a:gd name="T4" fmla="*/ 196 w 522"/>
              <a:gd name="T5" fmla="*/ 49 h 1570"/>
              <a:gd name="T6" fmla="*/ 160 w 522"/>
              <a:gd name="T7" fmla="*/ 129 h 1570"/>
              <a:gd name="T8" fmla="*/ 117 w 522"/>
              <a:gd name="T9" fmla="*/ 166 h 1570"/>
              <a:gd name="T10" fmla="*/ 157 w 522"/>
              <a:gd name="T11" fmla="*/ 182 h 1570"/>
              <a:gd name="T12" fmla="*/ 77 w 522"/>
              <a:gd name="T13" fmla="*/ 278 h 1570"/>
              <a:gd name="T14" fmla="*/ 33 w 522"/>
              <a:gd name="T15" fmla="*/ 320 h 1570"/>
              <a:gd name="T16" fmla="*/ 7 w 522"/>
              <a:gd name="T17" fmla="*/ 480 h 1570"/>
              <a:gd name="T18" fmla="*/ 26 w 522"/>
              <a:gd name="T19" fmla="*/ 645 h 1570"/>
              <a:gd name="T20" fmla="*/ 23 w 522"/>
              <a:gd name="T21" fmla="*/ 696 h 1570"/>
              <a:gd name="T22" fmla="*/ 83 w 522"/>
              <a:gd name="T23" fmla="*/ 834 h 1570"/>
              <a:gd name="T24" fmla="*/ 118 w 522"/>
              <a:gd name="T25" fmla="*/ 891 h 1570"/>
              <a:gd name="T26" fmla="*/ 84 w 522"/>
              <a:gd name="T27" fmla="*/ 1084 h 1570"/>
              <a:gd name="T28" fmla="*/ 52 w 522"/>
              <a:gd name="T29" fmla="*/ 1254 h 1570"/>
              <a:gd name="T30" fmla="*/ 45 w 522"/>
              <a:gd name="T31" fmla="*/ 1313 h 1570"/>
              <a:gd name="T32" fmla="*/ 68 w 522"/>
              <a:gd name="T33" fmla="*/ 1335 h 1570"/>
              <a:gd name="T34" fmla="*/ 145 w 522"/>
              <a:gd name="T35" fmla="*/ 1307 h 1570"/>
              <a:gd name="T36" fmla="*/ 134 w 522"/>
              <a:gd name="T37" fmla="*/ 1206 h 1570"/>
              <a:gd name="T38" fmla="*/ 155 w 522"/>
              <a:gd name="T39" fmla="*/ 1268 h 1570"/>
              <a:gd name="T40" fmla="*/ 157 w 522"/>
              <a:gd name="T41" fmla="*/ 1313 h 1570"/>
              <a:gd name="T42" fmla="*/ 166 w 522"/>
              <a:gd name="T43" fmla="*/ 1396 h 1570"/>
              <a:gd name="T44" fmla="*/ 213 w 522"/>
              <a:gd name="T45" fmla="*/ 1432 h 1570"/>
              <a:gd name="T46" fmla="*/ 262 w 522"/>
              <a:gd name="T47" fmla="*/ 1339 h 1570"/>
              <a:gd name="T48" fmla="*/ 302 w 522"/>
              <a:gd name="T49" fmla="*/ 1557 h 1570"/>
              <a:gd name="T50" fmla="*/ 343 w 522"/>
              <a:gd name="T51" fmla="*/ 1551 h 1570"/>
              <a:gd name="T52" fmla="*/ 379 w 522"/>
              <a:gd name="T53" fmla="*/ 1152 h 1570"/>
              <a:gd name="T54" fmla="*/ 436 w 522"/>
              <a:gd name="T55" fmla="*/ 1135 h 1570"/>
              <a:gd name="T56" fmla="*/ 428 w 522"/>
              <a:gd name="T57" fmla="*/ 1109 h 1570"/>
              <a:gd name="T58" fmla="*/ 384 w 522"/>
              <a:gd name="T59" fmla="*/ 1057 h 1570"/>
              <a:gd name="T60" fmla="*/ 405 w 522"/>
              <a:gd name="T61" fmla="*/ 997 h 1570"/>
              <a:gd name="T62" fmla="*/ 462 w 522"/>
              <a:gd name="T63" fmla="*/ 870 h 1570"/>
              <a:gd name="T64" fmla="*/ 475 w 522"/>
              <a:gd name="T65" fmla="*/ 691 h 1570"/>
              <a:gd name="T66" fmla="*/ 497 w 522"/>
              <a:gd name="T67" fmla="*/ 660 h 1570"/>
              <a:gd name="T68" fmla="*/ 517 w 522"/>
              <a:gd name="T69" fmla="*/ 628 h 1570"/>
              <a:gd name="T70" fmla="*/ 489 w 522"/>
              <a:gd name="T71" fmla="*/ 538 h 1570"/>
              <a:gd name="T72" fmla="*/ 401 w 522"/>
              <a:gd name="T73" fmla="*/ 276 h 1570"/>
              <a:gd name="T74" fmla="*/ 330 w 522"/>
              <a:gd name="T75" fmla="*/ 226 h 1570"/>
              <a:gd name="T76" fmla="*/ 347 w 522"/>
              <a:gd name="T77" fmla="*/ 163 h 1570"/>
              <a:gd name="T78" fmla="*/ 353 w 522"/>
              <a:gd name="T79" fmla="*/ 107 h 1570"/>
              <a:gd name="T80" fmla="*/ 333 w 522"/>
              <a:gd name="T81" fmla="*/ 44 h 1570"/>
              <a:gd name="T82" fmla="*/ 297 w 522"/>
              <a:gd name="T83" fmla="*/ 15 h 1570"/>
              <a:gd name="T84" fmla="*/ 383 w 522"/>
              <a:gd name="T85" fmla="*/ 433 h 1570"/>
              <a:gd name="T86" fmla="*/ 407 w 522"/>
              <a:gd name="T87" fmla="*/ 511 h 1570"/>
              <a:gd name="T88" fmla="*/ 371 w 522"/>
              <a:gd name="T89" fmla="*/ 554 h 1570"/>
              <a:gd name="T90" fmla="*/ 382 w 522"/>
              <a:gd name="T91" fmla="*/ 430 h 1570"/>
              <a:gd name="T92" fmla="*/ 305 w 522"/>
              <a:gd name="T93" fmla="*/ 1006 h 1570"/>
              <a:gd name="T94" fmla="*/ 329 w 522"/>
              <a:gd name="T95" fmla="*/ 1031 h 1570"/>
              <a:gd name="T96" fmla="*/ 324 w 522"/>
              <a:gd name="T97" fmla="*/ 1178 h 1570"/>
              <a:gd name="T98" fmla="*/ 290 w 522"/>
              <a:gd name="T99" fmla="*/ 1203 h 1570"/>
              <a:gd name="T100" fmla="*/ 345 w 522"/>
              <a:gd name="T101" fmla="*/ 1250 h 1570"/>
              <a:gd name="T102" fmla="*/ 321 w 522"/>
              <a:gd name="T103" fmla="*/ 1518 h 1570"/>
              <a:gd name="T104" fmla="*/ 293 w 522"/>
              <a:gd name="T105" fmla="*/ 1370 h 1570"/>
              <a:gd name="T106" fmla="*/ 307 w 522"/>
              <a:gd name="T107" fmla="*/ 1250 h 1570"/>
              <a:gd name="T108" fmla="*/ 328 w 522"/>
              <a:gd name="T109" fmla="*/ 1220 h 1570"/>
              <a:gd name="T110" fmla="*/ 185 w 522"/>
              <a:gd name="T111" fmla="*/ 1398 h 1570"/>
              <a:gd name="T112" fmla="*/ 183 w 522"/>
              <a:gd name="T113" fmla="*/ 1318 h 1570"/>
              <a:gd name="T114" fmla="*/ 188 w 522"/>
              <a:gd name="T115" fmla="*/ 1118 h 1570"/>
              <a:gd name="T116" fmla="*/ 188 w 522"/>
              <a:gd name="T117" fmla="*/ 1044 h 1570"/>
              <a:gd name="T118" fmla="*/ 85 w 522"/>
              <a:gd name="T119" fmla="*/ 497 h 1570"/>
              <a:gd name="T120" fmla="*/ 69 w 522"/>
              <a:gd name="T121" fmla="*/ 518 h 1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2" h="1570">
                <a:moveTo>
                  <a:pt x="273" y="15"/>
                </a:moveTo>
                <a:lnTo>
                  <a:pt x="273" y="15"/>
                </a:lnTo>
                <a:lnTo>
                  <a:pt x="272" y="11"/>
                </a:lnTo>
                <a:lnTo>
                  <a:pt x="269" y="7"/>
                </a:lnTo>
                <a:lnTo>
                  <a:pt x="264" y="4"/>
                </a:lnTo>
                <a:lnTo>
                  <a:pt x="264" y="4"/>
                </a:lnTo>
                <a:lnTo>
                  <a:pt x="258" y="1"/>
                </a:lnTo>
                <a:lnTo>
                  <a:pt x="254" y="0"/>
                </a:lnTo>
                <a:lnTo>
                  <a:pt x="247" y="1"/>
                </a:lnTo>
                <a:lnTo>
                  <a:pt x="247" y="1"/>
                </a:lnTo>
                <a:lnTo>
                  <a:pt x="255" y="5"/>
                </a:lnTo>
                <a:lnTo>
                  <a:pt x="262" y="10"/>
                </a:lnTo>
                <a:lnTo>
                  <a:pt x="262" y="10"/>
                </a:lnTo>
                <a:lnTo>
                  <a:pt x="263" y="11"/>
                </a:lnTo>
                <a:lnTo>
                  <a:pt x="264" y="15"/>
                </a:lnTo>
                <a:lnTo>
                  <a:pt x="264" y="18"/>
                </a:lnTo>
                <a:lnTo>
                  <a:pt x="264" y="18"/>
                </a:lnTo>
                <a:lnTo>
                  <a:pt x="264" y="16"/>
                </a:lnTo>
                <a:lnTo>
                  <a:pt x="261" y="12"/>
                </a:lnTo>
                <a:lnTo>
                  <a:pt x="257" y="11"/>
                </a:lnTo>
                <a:lnTo>
                  <a:pt x="252" y="10"/>
                </a:lnTo>
                <a:lnTo>
                  <a:pt x="247" y="9"/>
                </a:lnTo>
                <a:lnTo>
                  <a:pt x="239" y="10"/>
                </a:lnTo>
                <a:lnTo>
                  <a:pt x="239" y="10"/>
                </a:lnTo>
                <a:lnTo>
                  <a:pt x="230" y="12"/>
                </a:lnTo>
                <a:lnTo>
                  <a:pt x="223" y="17"/>
                </a:lnTo>
                <a:lnTo>
                  <a:pt x="216" y="23"/>
                </a:lnTo>
                <a:lnTo>
                  <a:pt x="208" y="32"/>
                </a:lnTo>
                <a:lnTo>
                  <a:pt x="202" y="40"/>
                </a:lnTo>
                <a:lnTo>
                  <a:pt x="196" y="49"/>
                </a:lnTo>
                <a:lnTo>
                  <a:pt x="188" y="67"/>
                </a:lnTo>
                <a:lnTo>
                  <a:pt x="188" y="67"/>
                </a:lnTo>
                <a:lnTo>
                  <a:pt x="185" y="75"/>
                </a:lnTo>
                <a:lnTo>
                  <a:pt x="183" y="84"/>
                </a:lnTo>
                <a:lnTo>
                  <a:pt x="179" y="101"/>
                </a:lnTo>
                <a:lnTo>
                  <a:pt x="177" y="110"/>
                </a:lnTo>
                <a:lnTo>
                  <a:pt x="173" y="117"/>
                </a:lnTo>
                <a:lnTo>
                  <a:pt x="167" y="124"/>
                </a:lnTo>
                <a:lnTo>
                  <a:pt x="160" y="129"/>
                </a:lnTo>
                <a:lnTo>
                  <a:pt x="160" y="129"/>
                </a:lnTo>
                <a:lnTo>
                  <a:pt x="143" y="138"/>
                </a:lnTo>
                <a:lnTo>
                  <a:pt x="128" y="143"/>
                </a:lnTo>
                <a:lnTo>
                  <a:pt x="113" y="146"/>
                </a:lnTo>
                <a:lnTo>
                  <a:pt x="162" y="146"/>
                </a:lnTo>
                <a:lnTo>
                  <a:pt x="162" y="146"/>
                </a:lnTo>
                <a:lnTo>
                  <a:pt x="147" y="155"/>
                </a:lnTo>
                <a:lnTo>
                  <a:pt x="135" y="160"/>
                </a:lnTo>
                <a:lnTo>
                  <a:pt x="126" y="163"/>
                </a:lnTo>
                <a:lnTo>
                  <a:pt x="126" y="163"/>
                </a:lnTo>
                <a:lnTo>
                  <a:pt x="117" y="166"/>
                </a:lnTo>
                <a:lnTo>
                  <a:pt x="110" y="167"/>
                </a:lnTo>
                <a:lnTo>
                  <a:pt x="102" y="167"/>
                </a:lnTo>
                <a:lnTo>
                  <a:pt x="102" y="167"/>
                </a:lnTo>
                <a:lnTo>
                  <a:pt x="122" y="174"/>
                </a:lnTo>
                <a:lnTo>
                  <a:pt x="137" y="179"/>
                </a:lnTo>
                <a:lnTo>
                  <a:pt x="144" y="181"/>
                </a:lnTo>
                <a:lnTo>
                  <a:pt x="149" y="182"/>
                </a:lnTo>
                <a:lnTo>
                  <a:pt x="149" y="182"/>
                </a:lnTo>
                <a:lnTo>
                  <a:pt x="156" y="181"/>
                </a:lnTo>
                <a:lnTo>
                  <a:pt x="157" y="182"/>
                </a:lnTo>
                <a:lnTo>
                  <a:pt x="157" y="182"/>
                </a:lnTo>
                <a:lnTo>
                  <a:pt x="151" y="195"/>
                </a:lnTo>
                <a:lnTo>
                  <a:pt x="146" y="205"/>
                </a:lnTo>
                <a:lnTo>
                  <a:pt x="143" y="212"/>
                </a:lnTo>
                <a:lnTo>
                  <a:pt x="143" y="212"/>
                </a:lnTo>
                <a:lnTo>
                  <a:pt x="126" y="233"/>
                </a:lnTo>
                <a:lnTo>
                  <a:pt x="126" y="233"/>
                </a:lnTo>
                <a:lnTo>
                  <a:pt x="106" y="252"/>
                </a:lnTo>
                <a:lnTo>
                  <a:pt x="90" y="267"/>
                </a:lnTo>
                <a:lnTo>
                  <a:pt x="77" y="278"/>
                </a:lnTo>
                <a:lnTo>
                  <a:pt x="77" y="278"/>
                </a:lnTo>
                <a:lnTo>
                  <a:pt x="72" y="282"/>
                </a:lnTo>
                <a:lnTo>
                  <a:pt x="65" y="285"/>
                </a:lnTo>
                <a:lnTo>
                  <a:pt x="50" y="293"/>
                </a:lnTo>
                <a:lnTo>
                  <a:pt x="43" y="296"/>
                </a:lnTo>
                <a:lnTo>
                  <a:pt x="37" y="300"/>
                </a:lnTo>
                <a:lnTo>
                  <a:pt x="33" y="304"/>
                </a:lnTo>
                <a:lnTo>
                  <a:pt x="32" y="307"/>
                </a:lnTo>
                <a:lnTo>
                  <a:pt x="32" y="307"/>
                </a:lnTo>
                <a:lnTo>
                  <a:pt x="33" y="320"/>
                </a:lnTo>
                <a:lnTo>
                  <a:pt x="35" y="335"/>
                </a:lnTo>
                <a:lnTo>
                  <a:pt x="40" y="359"/>
                </a:lnTo>
                <a:lnTo>
                  <a:pt x="40" y="359"/>
                </a:lnTo>
                <a:lnTo>
                  <a:pt x="41" y="362"/>
                </a:lnTo>
                <a:lnTo>
                  <a:pt x="45" y="366"/>
                </a:lnTo>
                <a:lnTo>
                  <a:pt x="49" y="371"/>
                </a:lnTo>
                <a:lnTo>
                  <a:pt x="49" y="371"/>
                </a:lnTo>
                <a:lnTo>
                  <a:pt x="11" y="468"/>
                </a:lnTo>
                <a:lnTo>
                  <a:pt x="11" y="468"/>
                </a:lnTo>
                <a:lnTo>
                  <a:pt x="7" y="480"/>
                </a:lnTo>
                <a:lnTo>
                  <a:pt x="4" y="495"/>
                </a:lnTo>
                <a:lnTo>
                  <a:pt x="0" y="511"/>
                </a:lnTo>
                <a:lnTo>
                  <a:pt x="15" y="528"/>
                </a:lnTo>
                <a:lnTo>
                  <a:pt x="15" y="547"/>
                </a:lnTo>
                <a:lnTo>
                  <a:pt x="15" y="547"/>
                </a:lnTo>
                <a:lnTo>
                  <a:pt x="16" y="569"/>
                </a:lnTo>
                <a:lnTo>
                  <a:pt x="20" y="600"/>
                </a:lnTo>
                <a:lnTo>
                  <a:pt x="20" y="600"/>
                </a:lnTo>
                <a:lnTo>
                  <a:pt x="24" y="630"/>
                </a:lnTo>
                <a:lnTo>
                  <a:pt x="26" y="645"/>
                </a:lnTo>
                <a:lnTo>
                  <a:pt x="26" y="654"/>
                </a:lnTo>
                <a:lnTo>
                  <a:pt x="26" y="654"/>
                </a:lnTo>
                <a:lnTo>
                  <a:pt x="22" y="664"/>
                </a:lnTo>
                <a:lnTo>
                  <a:pt x="18" y="678"/>
                </a:lnTo>
                <a:lnTo>
                  <a:pt x="17" y="685"/>
                </a:lnTo>
                <a:lnTo>
                  <a:pt x="17" y="691"/>
                </a:lnTo>
                <a:lnTo>
                  <a:pt x="18" y="695"/>
                </a:lnTo>
                <a:lnTo>
                  <a:pt x="21" y="696"/>
                </a:lnTo>
                <a:lnTo>
                  <a:pt x="23" y="696"/>
                </a:lnTo>
                <a:lnTo>
                  <a:pt x="23" y="696"/>
                </a:lnTo>
                <a:lnTo>
                  <a:pt x="29" y="696"/>
                </a:lnTo>
                <a:lnTo>
                  <a:pt x="37" y="695"/>
                </a:lnTo>
                <a:lnTo>
                  <a:pt x="51" y="689"/>
                </a:lnTo>
                <a:lnTo>
                  <a:pt x="63" y="683"/>
                </a:lnTo>
                <a:lnTo>
                  <a:pt x="68" y="679"/>
                </a:lnTo>
                <a:lnTo>
                  <a:pt x="68" y="679"/>
                </a:lnTo>
                <a:lnTo>
                  <a:pt x="73" y="755"/>
                </a:lnTo>
                <a:lnTo>
                  <a:pt x="78" y="808"/>
                </a:lnTo>
                <a:lnTo>
                  <a:pt x="80" y="827"/>
                </a:lnTo>
                <a:lnTo>
                  <a:pt x="83" y="834"/>
                </a:lnTo>
                <a:lnTo>
                  <a:pt x="83" y="834"/>
                </a:lnTo>
                <a:lnTo>
                  <a:pt x="88" y="838"/>
                </a:lnTo>
                <a:lnTo>
                  <a:pt x="96" y="840"/>
                </a:lnTo>
                <a:lnTo>
                  <a:pt x="102" y="844"/>
                </a:lnTo>
                <a:lnTo>
                  <a:pt x="105" y="845"/>
                </a:lnTo>
                <a:lnTo>
                  <a:pt x="105" y="846"/>
                </a:lnTo>
                <a:lnTo>
                  <a:pt x="105" y="846"/>
                </a:lnTo>
                <a:lnTo>
                  <a:pt x="113" y="868"/>
                </a:lnTo>
                <a:lnTo>
                  <a:pt x="117" y="884"/>
                </a:lnTo>
                <a:lnTo>
                  <a:pt x="118" y="891"/>
                </a:lnTo>
                <a:lnTo>
                  <a:pt x="117" y="897"/>
                </a:lnTo>
                <a:lnTo>
                  <a:pt x="117" y="897"/>
                </a:lnTo>
                <a:lnTo>
                  <a:pt x="115" y="907"/>
                </a:lnTo>
                <a:lnTo>
                  <a:pt x="112" y="923"/>
                </a:lnTo>
                <a:lnTo>
                  <a:pt x="106" y="970"/>
                </a:lnTo>
                <a:lnTo>
                  <a:pt x="99" y="1023"/>
                </a:lnTo>
                <a:lnTo>
                  <a:pt x="95" y="1044"/>
                </a:lnTo>
                <a:lnTo>
                  <a:pt x="91" y="1061"/>
                </a:lnTo>
                <a:lnTo>
                  <a:pt x="91" y="1061"/>
                </a:lnTo>
                <a:lnTo>
                  <a:pt x="84" y="1084"/>
                </a:lnTo>
                <a:lnTo>
                  <a:pt x="79" y="1101"/>
                </a:lnTo>
                <a:lnTo>
                  <a:pt x="77" y="1114"/>
                </a:lnTo>
                <a:lnTo>
                  <a:pt x="91" y="1120"/>
                </a:lnTo>
                <a:lnTo>
                  <a:pt x="91" y="1120"/>
                </a:lnTo>
                <a:lnTo>
                  <a:pt x="79" y="1175"/>
                </a:lnTo>
                <a:lnTo>
                  <a:pt x="68" y="1217"/>
                </a:lnTo>
                <a:lnTo>
                  <a:pt x="63" y="1234"/>
                </a:lnTo>
                <a:lnTo>
                  <a:pt x="60" y="1243"/>
                </a:lnTo>
                <a:lnTo>
                  <a:pt x="60" y="1243"/>
                </a:lnTo>
                <a:lnTo>
                  <a:pt x="52" y="1254"/>
                </a:lnTo>
                <a:lnTo>
                  <a:pt x="46" y="1264"/>
                </a:lnTo>
                <a:lnTo>
                  <a:pt x="41" y="1273"/>
                </a:lnTo>
                <a:lnTo>
                  <a:pt x="40" y="1276"/>
                </a:lnTo>
                <a:lnTo>
                  <a:pt x="40" y="1281"/>
                </a:lnTo>
                <a:lnTo>
                  <a:pt x="40" y="1281"/>
                </a:lnTo>
                <a:lnTo>
                  <a:pt x="40" y="1300"/>
                </a:lnTo>
                <a:lnTo>
                  <a:pt x="41" y="1307"/>
                </a:lnTo>
                <a:lnTo>
                  <a:pt x="44" y="1309"/>
                </a:lnTo>
                <a:lnTo>
                  <a:pt x="45" y="1313"/>
                </a:lnTo>
                <a:lnTo>
                  <a:pt x="45" y="1313"/>
                </a:lnTo>
                <a:lnTo>
                  <a:pt x="50" y="1315"/>
                </a:lnTo>
                <a:lnTo>
                  <a:pt x="52" y="1315"/>
                </a:lnTo>
                <a:lnTo>
                  <a:pt x="54" y="1317"/>
                </a:lnTo>
                <a:lnTo>
                  <a:pt x="54" y="1318"/>
                </a:lnTo>
                <a:lnTo>
                  <a:pt x="54" y="1318"/>
                </a:lnTo>
                <a:lnTo>
                  <a:pt x="56" y="1323"/>
                </a:lnTo>
                <a:lnTo>
                  <a:pt x="60" y="1329"/>
                </a:lnTo>
                <a:lnTo>
                  <a:pt x="63" y="1334"/>
                </a:lnTo>
                <a:lnTo>
                  <a:pt x="66" y="1335"/>
                </a:lnTo>
                <a:lnTo>
                  <a:pt x="68" y="1335"/>
                </a:lnTo>
                <a:lnTo>
                  <a:pt x="68" y="1335"/>
                </a:lnTo>
                <a:lnTo>
                  <a:pt x="102" y="1335"/>
                </a:lnTo>
                <a:lnTo>
                  <a:pt x="123" y="1335"/>
                </a:lnTo>
                <a:lnTo>
                  <a:pt x="130" y="1334"/>
                </a:lnTo>
                <a:lnTo>
                  <a:pt x="134" y="1332"/>
                </a:lnTo>
                <a:lnTo>
                  <a:pt x="134" y="1332"/>
                </a:lnTo>
                <a:lnTo>
                  <a:pt x="141" y="1318"/>
                </a:lnTo>
                <a:lnTo>
                  <a:pt x="145" y="1311"/>
                </a:lnTo>
                <a:lnTo>
                  <a:pt x="145" y="1307"/>
                </a:lnTo>
                <a:lnTo>
                  <a:pt x="145" y="1307"/>
                </a:lnTo>
                <a:lnTo>
                  <a:pt x="143" y="1303"/>
                </a:lnTo>
                <a:lnTo>
                  <a:pt x="138" y="1295"/>
                </a:lnTo>
                <a:lnTo>
                  <a:pt x="130" y="1284"/>
                </a:lnTo>
                <a:lnTo>
                  <a:pt x="130" y="1267"/>
                </a:lnTo>
                <a:lnTo>
                  <a:pt x="130" y="1267"/>
                </a:lnTo>
                <a:lnTo>
                  <a:pt x="130" y="1256"/>
                </a:lnTo>
                <a:lnTo>
                  <a:pt x="130" y="1231"/>
                </a:lnTo>
                <a:lnTo>
                  <a:pt x="132" y="1219"/>
                </a:lnTo>
                <a:lnTo>
                  <a:pt x="133" y="1209"/>
                </a:lnTo>
                <a:lnTo>
                  <a:pt x="134" y="1206"/>
                </a:lnTo>
                <a:lnTo>
                  <a:pt x="137" y="1203"/>
                </a:lnTo>
                <a:lnTo>
                  <a:pt x="138" y="1203"/>
                </a:lnTo>
                <a:lnTo>
                  <a:pt x="139" y="1203"/>
                </a:lnTo>
                <a:lnTo>
                  <a:pt x="139" y="1203"/>
                </a:lnTo>
                <a:lnTo>
                  <a:pt x="147" y="1211"/>
                </a:lnTo>
                <a:lnTo>
                  <a:pt x="152" y="1217"/>
                </a:lnTo>
                <a:lnTo>
                  <a:pt x="156" y="1224"/>
                </a:lnTo>
                <a:lnTo>
                  <a:pt x="157" y="1233"/>
                </a:lnTo>
                <a:lnTo>
                  <a:pt x="157" y="1233"/>
                </a:lnTo>
                <a:lnTo>
                  <a:pt x="155" y="1268"/>
                </a:lnTo>
                <a:lnTo>
                  <a:pt x="154" y="1286"/>
                </a:lnTo>
                <a:lnTo>
                  <a:pt x="154" y="1295"/>
                </a:lnTo>
                <a:lnTo>
                  <a:pt x="154" y="1295"/>
                </a:lnTo>
                <a:lnTo>
                  <a:pt x="157" y="1300"/>
                </a:lnTo>
                <a:lnTo>
                  <a:pt x="157" y="1302"/>
                </a:lnTo>
                <a:lnTo>
                  <a:pt x="157" y="1303"/>
                </a:lnTo>
                <a:lnTo>
                  <a:pt x="157" y="1303"/>
                </a:lnTo>
                <a:lnTo>
                  <a:pt x="156" y="1306"/>
                </a:lnTo>
                <a:lnTo>
                  <a:pt x="156" y="1308"/>
                </a:lnTo>
                <a:lnTo>
                  <a:pt x="157" y="1313"/>
                </a:lnTo>
                <a:lnTo>
                  <a:pt x="157" y="1313"/>
                </a:lnTo>
                <a:lnTo>
                  <a:pt x="157" y="1314"/>
                </a:lnTo>
                <a:lnTo>
                  <a:pt x="158" y="1315"/>
                </a:lnTo>
                <a:lnTo>
                  <a:pt x="160" y="1318"/>
                </a:lnTo>
                <a:lnTo>
                  <a:pt x="160" y="1324"/>
                </a:lnTo>
                <a:lnTo>
                  <a:pt x="160" y="1324"/>
                </a:lnTo>
                <a:lnTo>
                  <a:pt x="160" y="1343"/>
                </a:lnTo>
                <a:lnTo>
                  <a:pt x="161" y="1359"/>
                </a:lnTo>
                <a:lnTo>
                  <a:pt x="162" y="1378"/>
                </a:lnTo>
                <a:lnTo>
                  <a:pt x="166" y="1396"/>
                </a:lnTo>
                <a:lnTo>
                  <a:pt x="172" y="1412"/>
                </a:lnTo>
                <a:lnTo>
                  <a:pt x="174" y="1419"/>
                </a:lnTo>
                <a:lnTo>
                  <a:pt x="178" y="1425"/>
                </a:lnTo>
                <a:lnTo>
                  <a:pt x="183" y="1430"/>
                </a:lnTo>
                <a:lnTo>
                  <a:pt x="188" y="1432"/>
                </a:lnTo>
                <a:lnTo>
                  <a:pt x="188" y="1432"/>
                </a:lnTo>
                <a:lnTo>
                  <a:pt x="197" y="1436"/>
                </a:lnTo>
                <a:lnTo>
                  <a:pt x="205" y="1436"/>
                </a:lnTo>
                <a:lnTo>
                  <a:pt x="210" y="1435"/>
                </a:lnTo>
                <a:lnTo>
                  <a:pt x="213" y="1432"/>
                </a:lnTo>
                <a:lnTo>
                  <a:pt x="217" y="1428"/>
                </a:lnTo>
                <a:lnTo>
                  <a:pt x="219" y="1421"/>
                </a:lnTo>
                <a:lnTo>
                  <a:pt x="225" y="1407"/>
                </a:lnTo>
                <a:lnTo>
                  <a:pt x="225" y="1407"/>
                </a:lnTo>
                <a:lnTo>
                  <a:pt x="228" y="1397"/>
                </a:lnTo>
                <a:lnTo>
                  <a:pt x="230" y="1386"/>
                </a:lnTo>
                <a:lnTo>
                  <a:pt x="233" y="1363"/>
                </a:lnTo>
                <a:lnTo>
                  <a:pt x="234" y="1343"/>
                </a:lnTo>
                <a:lnTo>
                  <a:pt x="234" y="1335"/>
                </a:lnTo>
                <a:lnTo>
                  <a:pt x="262" y="1339"/>
                </a:lnTo>
                <a:lnTo>
                  <a:pt x="262" y="1339"/>
                </a:lnTo>
                <a:lnTo>
                  <a:pt x="264" y="1375"/>
                </a:lnTo>
                <a:lnTo>
                  <a:pt x="267" y="1413"/>
                </a:lnTo>
                <a:lnTo>
                  <a:pt x="273" y="1456"/>
                </a:lnTo>
                <a:lnTo>
                  <a:pt x="277" y="1478"/>
                </a:lnTo>
                <a:lnTo>
                  <a:pt x="280" y="1498"/>
                </a:lnTo>
                <a:lnTo>
                  <a:pt x="285" y="1519"/>
                </a:lnTo>
                <a:lnTo>
                  <a:pt x="291" y="1536"/>
                </a:lnTo>
                <a:lnTo>
                  <a:pt x="299" y="1551"/>
                </a:lnTo>
                <a:lnTo>
                  <a:pt x="302" y="1557"/>
                </a:lnTo>
                <a:lnTo>
                  <a:pt x="306" y="1562"/>
                </a:lnTo>
                <a:lnTo>
                  <a:pt x="311" y="1565"/>
                </a:lnTo>
                <a:lnTo>
                  <a:pt x="314" y="1568"/>
                </a:lnTo>
                <a:lnTo>
                  <a:pt x="319" y="1570"/>
                </a:lnTo>
                <a:lnTo>
                  <a:pt x="324" y="1570"/>
                </a:lnTo>
                <a:lnTo>
                  <a:pt x="324" y="1570"/>
                </a:lnTo>
                <a:lnTo>
                  <a:pt x="330" y="1569"/>
                </a:lnTo>
                <a:lnTo>
                  <a:pt x="334" y="1564"/>
                </a:lnTo>
                <a:lnTo>
                  <a:pt x="339" y="1559"/>
                </a:lnTo>
                <a:lnTo>
                  <a:pt x="343" y="1551"/>
                </a:lnTo>
                <a:lnTo>
                  <a:pt x="346" y="1541"/>
                </a:lnTo>
                <a:lnTo>
                  <a:pt x="350" y="1530"/>
                </a:lnTo>
                <a:lnTo>
                  <a:pt x="356" y="1503"/>
                </a:lnTo>
                <a:lnTo>
                  <a:pt x="362" y="1471"/>
                </a:lnTo>
                <a:lnTo>
                  <a:pt x="366" y="1436"/>
                </a:lnTo>
                <a:lnTo>
                  <a:pt x="369" y="1398"/>
                </a:lnTo>
                <a:lnTo>
                  <a:pt x="373" y="1359"/>
                </a:lnTo>
                <a:lnTo>
                  <a:pt x="377" y="1282"/>
                </a:lnTo>
                <a:lnTo>
                  <a:pt x="378" y="1217"/>
                </a:lnTo>
                <a:lnTo>
                  <a:pt x="379" y="1152"/>
                </a:lnTo>
                <a:lnTo>
                  <a:pt x="379" y="1152"/>
                </a:lnTo>
                <a:lnTo>
                  <a:pt x="405" y="1155"/>
                </a:lnTo>
                <a:lnTo>
                  <a:pt x="423" y="1156"/>
                </a:lnTo>
                <a:lnTo>
                  <a:pt x="430" y="1156"/>
                </a:lnTo>
                <a:lnTo>
                  <a:pt x="433" y="1155"/>
                </a:lnTo>
                <a:lnTo>
                  <a:pt x="433" y="1155"/>
                </a:lnTo>
                <a:lnTo>
                  <a:pt x="435" y="1152"/>
                </a:lnTo>
                <a:lnTo>
                  <a:pt x="436" y="1148"/>
                </a:lnTo>
                <a:lnTo>
                  <a:pt x="439" y="1144"/>
                </a:lnTo>
                <a:lnTo>
                  <a:pt x="436" y="1135"/>
                </a:lnTo>
                <a:lnTo>
                  <a:pt x="436" y="1135"/>
                </a:lnTo>
                <a:lnTo>
                  <a:pt x="438" y="1134"/>
                </a:lnTo>
                <a:lnTo>
                  <a:pt x="439" y="1131"/>
                </a:lnTo>
                <a:lnTo>
                  <a:pt x="440" y="1126"/>
                </a:lnTo>
                <a:lnTo>
                  <a:pt x="440" y="1124"/>
                </a:lnTo>
                <a:lnTo>
                  <a:pt x="439" y="1120"/>
                </a:lnTo>
                <a:lnTo>
                  <a:pt x="439" y="1120"/>
                </a:lnTo>
                <a:lnTo>
                  <a:pt x="433" y="1112"/>
                </a:lnTo>
                <a:lnTo>
                  <a:pt x="431" y="1109"/>
                </a:lnTo>
                <a:lnTo>
                  <a:pt x="428" y="1109"/>
                </a:lnTo>
                <a:lnTo>
                  <a:pt x="428" y="1109"/>
                </a:lnTo>
                <a:lnTo>
                  <a:pt x="417" y="1108"/>
                </a:lnTo>
                <a:lnTo>
                  <a:pt x="412" y="1107"/>
                </a:lnTo>
                <a:lnTo>
                  <a:pt x="407" y="1103"/>
                </a:lnTo>
                <a:lnTo>
                  <a:pt x="407" y="1103"/>
                </a:lnTo>
                <a:lnTo>
                  <a:pt x="405" y="1100"/>
                </a:lnTo>
                <a:lnTo>
                  <a:pt x="401" y="1095"/>
                </a:lnTo>
                <a:lnTo>
                  <a:pt x="394" y="1079"/>
                </a:lnTo>
                <a:lnTo>
                  <a:pt x="388" y="1066"/>
                </a:lnTo>
                <a:lnTo>
                  <a:pt x="384" y="1057"/>
                </a:lnTo>
                <a:lnTo>
                  <a:pt x="384" y="1057"/>
                </a:lnTo>
                <a:lnTo>
                  <a:pt x="382" y="1031"/>
                </a:lnTo>
                <a:lnTo>
                  <a:pt x="399" y="1029"/>
                </a:lnTo>
                <a:lnTo>
                  <a:pt x="399" y="1029"/>
                </a:lnTo>
                <a:lnTo>
                  <a:pt x="405" y="1013"/>
                </a:lnTo>
                <a:lnTo>
                  <a:pt x="406" y="1002"/>
                </a:lnTo>
                <a:lnTo>
                  <a:pt x="406" y="998"/>
                </a:lnTo>
                <a:lnTo>
                  <a:pt x="406" y="998"/>
                </a:lnTo>
                <a:lnTo>
                  <a:pt x="405" y="997"/>
                </a:lnTo>
                <a:lnTo>
                  <a:pt x="405" y="997"/>
                </a:lnTo>
                <a:lnTo>
                  <a:pt x="396" y="996"/>
                </a:lnTo>
                <a:lnTo>
                  <a:pt x="392" y="995"/>
                </a:lnTo>
                <a:lnTo>
                  <a:pt x="396" y="874"/>
                </a:lnTo>
                <a:lnTo>
                  <a:pt x="396" y="874"/>
                </a:lnTo>
                <a:lnTo>
                  <a:pt x="405" y="875"/>
                </a:lnTo>
                <a:lnTo>
                  <a:pt x="427" y="877"/>
                </a:lnTo>
                <a:lnTo>
                  <a:pt x="439" y="877"/>
                </a:lnTo>
                <a:lnTo>
                  <a:pt x="450" y="875"/>
                </a:lnTo>
                <a:lnTo>
                  <a:pt x="458" y="873"/>
                </a:lnTo>
                <a:lnTo>
                  <a:pt x="462" y="870"/>
                </a:lnTo>
                <a:lnTo>
                  <a:pt x="464" y="868"/>
                </a:lnTo>
                <a:lnTo>
                  <a:pt x="464" y="868"/>
                </a:lnTo>
                <a:lnTo>
                  <a:pt x="469" y="860"/>
                </a:lnTo>
                <a:lnTo>
                  <a:pt x="472" y="855"/>
                </a:lnTo>
                <a:lnTo>
                  <a:pt x="473" y="851"/>
                </a:lnTo>
                <a:lnTo>
                  <a:pt x="473" y="846"/>
                </a:lnTo>
                <a:lnTo>
                  <a:pt x="473" y="846"/>
                </a:lnTo>
                <a:lnTo>
                  <a:pt x="475" y="768"/>
                </a:lnTo>
                <a:lnTo>
                  <a:pt x="475" y="717"/>
                </a:lnTo>
                <a:lnTo>
                  <a:pt x="475" y="691"/>
                </a:lnTo>
                <a:lnTo>
                  <a:pt x="475" y="691"/>
                </a:lnTo>
                <a:lnTo>
                  <a:pt x="475" y="675"/>
                </a:lnTo>
                <a:lnTo>
                  <a:pt x="477" y="667"/>
                </a:lnTo>
                <a:lnTo>
                  <a:pt x="479" y="662"/>
                </a:lnTo>
                <a:lnTo>
                  <a:pt x="479" y="662"/>
                </a:lnTo>
                <a:lnTo>
                  <a:pt x="481" y="661"/>
                </a:lnTo>
                <a:lnTo>
                  <a:pt x="486" y="660"/>
                </a:lnTo>
                <a:lnTo>
                  <a:pt x="492" y="660"/>
                </a:lnTo>
                <a:lnTo>
                  <a:pt x="492" y="660"/>
                </a:lnTo>
                <a:lnTo>
                  <a:pt x="497" y="660"/>
                </a:lnTo>
                <a:lnTo>
                  <a:pt x="508" y="658"/>
                </a:lnTo>
                <a:lnTo>
                  <a:pt x="514" y="657"/>
                </a:lnTo>
                <a:lnTo>
                  <a:pt x="519" y="654"/>
                </a:lnTo>
                <a:lnTo>
                  <a:pt x="520" y="652"/>
                </a:lnTo>
                <a:lnTo>
                  <a:pt x="522" y="649"/>
                </a:lnTo>
                <a:lnTo>
                  <a:pt x="522" y="646"/>
                </a:lnTo>
                <a:lnTo>
                  <a:pt x="522" y="643"/>
                </a:lnTo>
                <a:lnTo>
                  <a:pt x="522" y="643"/>
                </a:lnTo>
                <a:lnTo>
                  <a:pt x="519" y="634"/>
                </a:lnTo>
                <a:lnTo>
                  <a:pt x="517" y="628"/>
                </a:lnTo>
                <a:lnTo>
                  <a:pt x="509" y="615"/>
                </a:lnTo>
                <a:lnTo>
                  <a:pt x="505" y="605"/>
                </a:lnTo>
                <a:lnTo>
                  <a:pt x="501" y="600"/>
                </a:lnTo>
                <a:lnTo>
                  <a:pt x="501" y="600"/>
                </a:lnTo>
                <a:lnTo>
                  <a:pt x="501" y="579"/>
                </a:lnTo>
                <a:lnTo>
                  <a:pt x="500" y="565"/>
                </a:lnTo>
                <a:lnTo>
                  <a:pt x="499" y="554"/>
                </a:lnTo>
                <a:lnTo>
                  <a:pt x="499" y="554"/>
                </a:lnTo>
                <a:lnTo>
                  <a:pt x="494" y="545"/>
                </a:lnTo>
                <a:lnTo>
                  <a:pt x="489" y="538"/>
                </a:lnTo>
                <a:lnTo>
                  <a:pt x="481" y="530"/>
                </a:lnTo>
                <a:lnTo>
                  <a:pt x="441" y="458"/>
                </a:lnTo>
                <a:lnTo>
                  <a:pt x="422" y="373"/>
                </a:lnTo>
                <a:lnTo>
                  <a:pt x="441" y="365"/>
                </a:lnTo>
                <a:lnTo>
                  <a:pt x="441" y="365"/>
                </a:lnTo>
                <a:lnTo>
                  <a:pt x="425" y="326"/>
                </a:lnTo>
                <a:lnTo>
                  <a:pt x="413" y="295"/>
                </a:lnTo>
                <a:lnTo>
                  <a:pt x="407" y="284"/>
                </a:lnTo>
                <a:lnTo>
                  <a:pt x="401" y="276"/>
                </a:lnTo>
                <a:lnTo>
                  <a:pt x="401" y="276"/>
                </a:lnTo>
                <a:lnTo>
                  <a:pt x="392" y="265"/>
                </a:lnTo>
                <a:lnTo>
                  <a:pt x="384" y="259"/>
                </a:lnTo>
                <a:lnTo>
                  <a:pt x="384" y="259"/>
                </a:lnTo>
                <a:lnTo>
                  <a:pt x="378" y="254"/>
                </a:lnTo>
                <a:lnTo>
                  <a:pt x="374" y="251"/>
                </a:lnTo>
                <a:lnTo>
                  <a:pt x="364" y="248"/>
                </a:lnTo>
                <a:lnTo>
                  <a:pt x="336" y="233"/>
                </a:lnTo>
                <a:lnTo>
                  <a:pt x="336" y="233"/>
                </a:lnTo>
                <a:lnTo>
                  <a:pt x="334" y="231"/>
                </a:lnTo>
                <a:lnTo>
                  <a:pt x="330" y="226"/>
                </a:lnTo>
                <a:lnTo>
                  <a:pt x="328" y="217"/>
                </a:lnTo>
                <a:lnTo>
                  <a:pt x="327" y="212"/>
                </a:lnTo>
                <a:lnTo>
                  <a:pt x="328" y="207"/>
                </a:lnTo>
                <a:lnTo>
                  <a:pt x="328" y="207"/>
                </a:lnTo>
                <a:lnTo>
                  <a:pt x="329" y="202"/>
                </a:lnTo>
                <a:lnTo>
                  <a:pt x="330" y="198"/>
                </a:lnTo>
                <a:lnTo>
                  <a:pt x="335" y="190"/>
                </a:lnTo>
                <a:lnTo>
                  <a:pt x="341" y="179"/>
                </a:lnTo>
                <a:lnTo>
                  <a:pt x="345" y="173"/>
                </a:lnTo>
                <a:lnTo>
                  <a:pt x="347" y="163"/>
                </a:lnTo>
                <a:lnTo>
                  <a:pt x="347" y="163"/>
                </a:lnTo>
                <a:lnTo>
                  <a:pt x="351" y="155"/>
                </a:lnTo>
                <a:lnTo>
                  <a:pt x="353" y="148"/>
                </a:lnTo>
                <a:lnTo>
                  <a:pt x="360" y="137"/>
                </a:lnTo>
                <a:lnTo>
                  <a:pt x="361" y="132"/>
                </a:lnTo>
                <a:lnTo>
                  <a:pt x="362" y="128"/>
                </a:lnTo>
                <a:lnTo>
                  <a:pt x="361" y="123"/>
                </a:lnTo>
                <a:lnTo>
                  <a:pt x="358" y="118"/>
                </a:lnTo>
                <a:lnTo>
                  <a:pt x="358" y="118"/>
                </a:lnTo>
                <a:lnTo>
                  <a:pt x="353" y="107"/>
                </a:lnTo>
                <a:lnTo>
                  <a:pt x="351" y="99"/>
                </a:lnTo>
                <a:lnTo>
                  <a:pt x="350" y="92"/>
                </a:lnTo>
                <a:lnTo>
                  <a:pt x="350" y="87"/>
                </a:lnTo>
                <a:lnTo>
                  <a:pt x="350" y="87"/>
                </a:lnTo>
                <a:lnTo>
                  <a:pt x="350" y="84"/>
                </a:lnTo>
                <a:lnTo>
                  <a:pt x="349" y="79"/>
                </a:lnTo>
                <a:lnTo>
                  <a:pt x="343" y="67"/>
                </a:lnTo>
                <a:lnTo>
                  <a:pt x="336" y="54"/>
                </a:lnTo>
                <a:lnTo>
                  <a:pt x="333" y="44"/>
                </a:lnTo>
                <a:lnTo>
                  <a:pt x="333" y="44"/>
                </a:lnTo>
                <a:lnTo>
                  <a:pt x="332" y="38"/>
                </a:lnTo>
                <a:lnTo>
                  <a:pt x="330" y="33"/>
                </a:lnTo>
                <a:lnTo>
                  <a:pt x="328" y="29"/>
                </a:lnTo>
                <a:lnTo>
                  <a:pt x="324" y="27"/>
                </a:lnTo>
                <a:lnTo>
                  <a:pt x="324" y="27"/>
                </a:lnTo>
                <a:lnTo>
                  <a:pt x="321" y="23"/>
                </a:lnTo>
                <a:lnTo>
                  <a:pt x="316" y="21"/>
                </a:lnTo>
                <a:lnTo>
                  <a:pt x="305" y="18"/>
                </a:lnTo>
                <a:lnTo>
                  <a:pt x="305" y="18"/>
                </a:lnTo>
                <a:lnTo>
                  <a:pt x="297" y="15"/>
                </a:lnTo>
                <a:lnTo>
                  <a:pt x="296" y="15"/>
                </a:lnTo>
                <a:lnTo>
                  <a:pt x="294" y="15"/>
                </a:lnTo>
                <a:lnTo>
                  <a:pt x="288" y="18"/>
                </a:lnTo>
                <a:lnTo>
                  <a:pt x="279" y="15"/>
                </a:lnTo>
                <a:lnTo>
                  <a:pt x="273" y="15"/>
                </a:lnTo>
                <a:close/>
                <a:moveTo>
                  <a:pt x="382" y="430"/>
                </a:moveTo>
                <a:lnTo>
                  <a:pt x="382" y="430"/>
                </a:lnTo>
                <a:lnTo>
                  <a:pt x="382" y="429"/>
                </a:lnTo>
                <a:lnTo>
                  <a:pt x="382" y="430"/>
                </a:lnTo>
                <a:lnTo>
                  <a:pt x="383" y="433"/>
                </a:lnTo>
                <a:lnTo>
                  <a:pt x="388" y="448"/>
                </a:lnTo>
                <a:lnTo>
                  <a:pt x="394" y="468"/>
                </a:lnTo>
                <a:lnTo>
                  <a:pt x="401" y="488"/>
                </a:lnTo>
                <a:lnTo>
                  <a:pt x="401" y="488"/>
                </a:lnTo>
                <a:lnTo>
                  <a:pt x="407" y="500"/>
                </a:lnTo>
                <a:lnTo>
                  <a:pt x="408" y="506"/>
                </a:lnTo>
                <a:lnTo>
                  <a:pt x="407" y="507"/>
                </a:lnTo>
                <a:lnTo>
                  <a:pt x="407" y="507"/>
                </a:lnTo>
                <a:lnTo>
                  <a:pt x="407" y="507"/>
                </a:lnTo>
                <a:lnTo>
                  <a:pt x="407" y="511"/>
                </a:lnTo>
                <a:lnTo>
                  <a:pt x="406" y="515"/>
                </a:lnTo>
                <a:lnTo>
                  <a:pt x="401" y="522"/>
                </a:lnTo>
                <a:lnTo>
                  <a:pt x="401" y="522"/>
                </a:lnTo>
                <a:lnTo>
                  <a:pt x="397" y="529"/>
                </a:lnTo>
                <a:lnTo>
                  <a:pt x="396" y="534"/>
                </a:lnTo>
                <a:lnTo>
                  <a:pt x="396" y="534"/>
                </a:lnTo>
                <a:lnTo>
                  <a:pt x="384" y="545"/>
                </a:lnTo>
                <a:lnTo>
                  <a:pt x="374" y="552"/>
                </a:lnTo>
                <a:lnTo>
                  <a:pt x="372" y="554"/>
                </a:lnTo>
                <a:lnTo>
                  <a:pt x="371" y="554"/>
                </a:lnTo>
                <a:lnTo>
                  <a:pt x="371" y="554"/>
                </a:lnTo>
                <a:lnTo>
                  <a:pt x="371" y="554"/>
                </a:lnTo>
                <a:lnTo>
                  <a:pt x="371" y="547"/>
                </a:lnTo>
                <a:lnTo>
                  <a:pt x="372" y="539"/>
                </a:lnTo>
                <a:lnTo>
                  <a:pt x="375" y="519"/>
                </a:lnTo>
                <a:lnTo>
                  <a:pt x="375" y="519"/>
                </a:lnTo>
                <a:lnTo>
                  <a:pt x="378" y="501"/>
                </a:lnTo>
                <a:lnTo>
                  <a:pt x="379" y="473"/>
                </a:lnTo>
                <a:lnTo>
                  <a:pt x="382" y="430"/>
                </a:lnTo>
                <a:lnTo>
                  <a:pt x="382" y="430"/>
                </a:lnTo>
                <a:close/>
                <a:moveTo>
                  <a:pt x="290" y="1203"/>
                </a:moveTo>
                <a:lnTo>
                  <a:pt x="290" y="1203"/>
                </a:lnTo>
                <a:lnTo>
                  <a:pt x="290" y="1170"/>
                </a:lnTo>
                <a:lnTo>
                  <a:pt x="290" y="1136"/>
                </a:lnTo>
                <a:lnTo>
                  <a:pt x="291" y="1098"/>
                </a:lnTo>
                <a:lnTo>
                  <a:pt x="294" y="1061"/>
                </a:lnTo>
                <a:lnTo>
                  <a:pt x="295" y="1044"/>
                </a:lnTo>
                <a:lnTo>
                  <a:pt x="297" y="1028"/>
                </a:lnTo>
                <a:lnTo>
                  <a:pt x="301" y="1016"/>
                </a:lnTo>
                <a:lnTo>
                  <a:pt x="305" y="1006"/>
                </a:lnTo>
                <a:lnTo>
                  <a:pt x="306" y="1003"/>
                </a:lnTo>
                <a:lnTo>
                  <a:pt x="308" y="1001"/>
                </a:lnTo>
                <a:lnTo>
                  <a:pt x="311" y="1000"/>
                </a:lnTo>
                <a:lnTo>
                  <a:pt x="313" y="1000"/>
                </a:lnTo>
                <a:lnTo>
                  <a:pt x="313" y="1000"/>
                </a:lnTo>
                <a:lnTo>
                  <a:pt x="316" y="1002"/>
                </a:lnTo>
                <a:lnTo>
                  <a:pt x="318" y="1003"/>
                </a:lnTo>
                <a:lnTo>
                  <a:pt x="323" y="1011"/>
                </a:lnTo>
                <a:lnTo>
                  <a:pt x="327" y="1019"/>
                </a:lnTo>
                <a:lnTo>
                  <a:pt x="329" y="1031"/>
                </a:lnTo>
                <a:lnTo>
                  <a:pt x="334" y="1058"/>
                </a:lnTo>
                <a:lnTo>
                  <a:pt x="336" y="1090"/>
                </a:lnTo>
                <a:lnTo>
                  <a:pt x="339" y="1120"/>
                </a:lnTo>
                <a:lnTo>
                  <a:pt x="339" y="1146"/>
                </a:lnTo>
                <a:lnTo>
                  <a:pt x="339" y="1172"/>
                </a:lnTo>
                <a:lnTo>
                  <a:pt x="339" y="1172"/>
                </a:lnTo>
                <a:lnTo>
                  <a:pt x="333" y="1174"/>
                </a:lnTo>
                <a:lnTo>
                  <a:pt x="329" y="1175"/>
                </a:lnTo>
                <a:lnTo>
                  <a:pt x="324" y="1178"/>
                </a:lnTo>
                <a:lnTo>
                  <a:pt x="324" y="1178"/>
                </a:lnTo>
                <a:lnTo>
                  <a:pt x="318" y="1183"/>
                </a:lnTo>
                <a:lnTo>
                  <a:pt x="317" y="1184"/>
                </a:lnTo>
                <a:lnTo>
                  <a:pt x="316" y="1186"/>
                </a:lnTo>
                <a:lnTo>
                  <a:pt x="316" y="1186"/>
                </a:lnTo>
                <a:lnTo>
                  <a:pt x="316" y="1195"/>
                </a:lnTo>
                <a:lnTo>
                  <a:pt x="314" y="1198"/>
                </a:lnTo>
                <a:lnTo>
                  <a:pt x="314" y="1200"/>
                </a:lnTo>
                <a:lnTo>
                  <a:pt x="313" y="1201"/>
                </a:lnTo>
                <a:lnTo>
                  <a:pt x="313" y="1201"/>
                </a:lnTo>
                <a:lnTo>
                  <a:pt x="290" y="1203"/>
                </a:lnTo>
                <a:lnTo>
                  <a:pt x="290" y="1203"/>
                </a:lnTo>
                <a:close/>
                <a:moveTo>
                  <a:pt x="328" y="1220"/>
                </a:moveTo>
                <a:lnTo>
                  <a:pt x="328" y="1220"/>
                </a:lnTo>
                <a:lnTo>
                  <a:pt x="333" y="1226"/>
                </a:lnTo>
                <a:lnTo>
                  <a:pt x="336" y="1233"/>
                </a:lnTo>
                <a:lnTo>
                  <a:pt x="339" y="1237"/>
                </a:lnTo>
                <a:lnTo>
                  <a:pt x="339" y="1237"/>
                </a:lnTo>
                <a:lnTo>
                  <a:pt x="341" y="1245"/>
                </a:lnTo>
                <a:lnTo>
                  <a:pt x="345" y="1250"/>
                </a:lnTo>
                <a:lnTo>
                  <a:pt x="345" y="1250"/>
                </a:lnTo>
                <a:lnTo>
                  <a:pt x="345" y="1262"/>
                </a:lnTo>
                <a:lnTo>
                  <a:pt x="344" y="1293"/>
                </a:lnTo>
                <a:lnTo>
                  <a:pt x="343" y="1336"/>
                </a:lnTo>
                <a:lnTo>
                  <a:pt x="340" y="1386"/>
                </a:lnTo>
                <a:lnTo>
                  <a:pt x="336" y="1435"/>
                </a:lnTo>
                <a:lnTo>
                  <a:pt x="332" y="1478"/>
                </a:lnTo>
                <a:lnTo>
                  <a:pt x="329" y="1495"/>
                </a:lnTo>
                <a:lnTo>
                  <a:pt x="325" y="1508"/>
                </a:lnTo>
                <a:lnTo>
                  <a:pt x="323" y="1515"/>
                </a:lnTo>
                <a:lnTo>
                  <a:pt x="321" y="1518"/>
                </a:lnTo>
                <a:lnTo>
                  <a:pt x="319" y="1519"/>
                </a:lnTo>
                <a:lnTo>
                  <a:pt x="319" y="1519"/>
                </a:lnTo>
                <a:lnTo>
                  <a:pt x="317" y="1518"/>
                </a:lnTo>
                <a:lnTo>
                  <a:pt x="316" y="1517"/>
                </a:lnTo>
                <a:lnTo>
                  <a:pt x="312" y="1510"/>
                </a:lnTo>
                <a:lnTo>
                  <a:pt x="310" y="1502"/>
                </a:lnTo>
                <a:lnTo>
                  <a:pt x="306" y="1491"/>
                </a:lnTo>
                <a:lnTo>
                  <a:pt x="301" y="1462"/>
                </a:lnTo>
                <a:lnTo>
                  <a:pt x="297" y="1430"/>
                </a:lnTo>
                <a:lnTo>
                  <a:pt x="293" y="1370"/>
                </a:lnTo>
                <a:lnTo>
                  <a:pt x="290" y="1341"/>
                </a:lnTo>
                <a:lnTo>
                  <a:pt x="290" y="1341"/>
                </a:lnTo>
                <a:lnTo>
                  <a:pt x="293" y="1318"/>
                </a:lnTo>
                <a:lnTo>
                  <a:pt x="295" y="1301"/>
                </a:lnTo>
                <a:lnTo>
                  <a:pt x="299" y="1286"/>
                </a:lnTo>
                <a:lnTo>
                  <a:pt x="299" y="1286"/>
                </a:lnTo>
                <a:lnTo>
                  <a:pt x="302" y="1275"/>
                </a:lnTo>
                <a:lnTo>
                  <a:pt x="305" y="1264"/>
                </a:lnTo>
                <a:lnTo>
                  <a:pt x="307" y="1250"/>
                </a:lnTo>
                <a:lnTo>
                  <a:pt x="307" y="1250"/>
                </a:lnTo>
                <a:lnTo>
                  <a:pt x="310" y="1247"/>
                </a:lnTo>
                <a:lnTo>
                  <a:pt x="313" y="1246"/>
                </a:lnTo>
                <a:lnTo>
                  <a:pt x="318" y="1245"/>
                </a:lnTo>
                <a:lnTo>
                  <a:pt x="324" y="1241"/>
                </a:lnTo>
                <a:lnTo>
                  <a:pt x="324" y="1241"/>
                </a:lnTo>
                <a:lnTo>
                  <a:pt x="328" y="1239"/>
                </a:lnTo>
                <a:lnTo>
                  <a:pt x="329" y="1235"/>
                </a:lnTo>
                <a:lnTo>
                  <a:pt x="329" y="1229"/>
                </a:lnTo>
                <a:lnTo>
                  <a:pt x="329" y="1224"/>
                </a:lnTo>
                <a:lnTo>
                  <a:pt x="328" y="1220"/>
                </a:lnTo>
                <a:lnTo>
                  <a:pt x="328" y="1220"/>
                </a:lnTo>
                <a:close/>
                <a:moveTo>
                  <a:pt x="200" y="1335"/>
                </a:moveTo>
                <a:lnTo>
                  <a:pt x="200" y="1335"/>
                </a:lnTo>
                <a:lnTo>
                  <a:pt x="199" y="1346"/>
                </a:lnTo>
                <a:lnTo>
                  <a:pt x="196" y="1368"/>
                </a:lnTo>
                <a:lnTo>
                  <a:pt x="195" y="1379"/>
                </a:lnTo>
                <a:lnTo>
                  <a:pt x="193" y="1389"/>
                </a:lnTo>
                <a:lnTo>
                  <a:pt x="189" y="1396"/>
                </a:lnTo>
                <a:lnTo>
                  <a:pt x="188" y="1397"/>
                </a:lnTo>
                <a:lnTo>
                  <a:pt x="185" y="1398"/>
                </a:lnTo>
                <a:lnTo>
                  <a:pt x="185" y="1398"/>
                </a:lnTo>
                <a:lnTo>
                  <a:pt x="183" y="1397"/>
                </a:lnTo>
                <a:lnTo>
                  <a:pt x="182" y="1395"/>
                </a:lnTo>
                <a:lnTo>
                  <a:pt x="178" y="1387"/>
                </a:lnTo>
                <a:lnTo>
                  <a:pt x="176" y="1375"/>
                </a:lnTo>
                <a:lnTo>
                  <a:pt x="174" y="1363"/>
                </a:lnTo>
                <a:lnTo>
                  <a:pt x="174" y="1337"/>
                </a:lnTo>
                <a:lnTo>
                  <a:pt x="174" y="1326"/>
                </a:lnTo>
                <a:lnTo>
                  <a:pt x="183" y="1318"/>
                </a:lnTo>
                <a:lnTo>
                  <a:pt x="183" y="1318"/>
                </a:lnTo>
                <a:lnTo>
                  <a:pt x="191" y="1326"/>
                </a:lnTo>
                <a:lnTo>
                  <a:pt x="197" y="1331"/>
                </a:lnTo>
                <a:lnTo>
                  <a:pt x="200" y="1335"/>
                </a:lnTo>
                <a:lnTo>
                  <a:pt x="200" y="1335"/>
                </a:lnTo>
                <a:close/>
                <a:moveTo>
                  <a:pt x="202" y="1018"/>
                </a:moveTo>
                <a:lnTo>
                  <a:pt x="205" y="1135"/>
                </a:lnTo>
                <a:lnTo>
                  <a:pt x="205" y="1135"/>
                </a:lnTo>
                <a:lnTo>
                  <a:pt x="197" y="1126"/>
                </a:lnTo>
                <a:lnTo>
                  <a:pt x="191" y="1120"/>
                </a:lnTo>
                <a:lnTo>
                  <a:pt x="188" y="1118"/>
                </a:lnTo>
                <a:lnTo>
                  <a:pt x="183" y="1120"/>
                </a:lnTo>
                <a:lnTo>
                  <a:pt x="177" y="1129"/>
                </a:lnTo>
                <a:lnTo>
                  <a:pt x="177" y="1129"/>
                </a:lnTo>
                <a:lnTo>
                  <a:pt x="178" y="1101"/>
                </a:lnTo>
                <a:lnTo>
                  <a:pt x="180" y="1080"/>
                </a:lnTo>
                <a:lnTo>
                  <a:pt x="180" y="1072"/>
                </a:lnTo>
                <a:lnTo>
                  <a:pt x="183" y="1066"/>
                </a:lnTo>
                <a:lnTo>
                  <a:pt x="183" y="1066"/>
                </a:lnTo>
                <a:lnTo>
                  <a:pt x="185" y="1056"/>
                </a:lnTo>
                <a:lnTo>
                  <a:pt x="188" y="1044"/>
                </a:lnTo>
                <a:lnTo>
                  <a:pt x="188" y="1044"/>
                </a:lnTo>
                <a:lnTo>
                  <a:pt x="191" y="1034"/>
                </a:lnTo>
                <a:lnTo>
                  <a:pt x="196" y="1027"/>
                </a:lnTo>
                <a:lnTo>
                  <a:pt x="202" y="1018"/>
                </a:lnTo>
                <a:lnTo>
                  <a:pt x="202" y="1018"/>
                </a:lnTo>
                <a:close/>
                <a:moveTo>
                  <a:pt x="83" y="454"/>
                </a:moveTo>
                <a:lnTo>
                  <a:pt x="83" y="482"/>
                </a:lnTo>
                <a:lnTo>
                  <a:pt x="83" y="482"/>
                </a:lnTo>
                <a:lnTo>
                  <a:pt x="83" y="489"/>
                </a:lnTo>
                <a:lnTo>
                  <a:pt x="85" y="497"/>
                </a:lnTo>
                <a:lnTo>
                  <a:pt x="88" y="507"/>
                </a:lnTo>
                <a:lnTo>
                  <a:pt x="85" y="516"/>
                </a:lnTo>
                <a:lnTo>
                  <a:pt x="85" y="516"/>
                </a:lnTo>
                <a:lnTo>
                  <a:pt x="84" y="517"/>
                </a:lnTo>
                <a:lnTo>
                  <a:pt x="79" y="519"/>
                </a:lnTo>
                <a:lnTo>
                  <a:pt x="79" y="519"/>
                </a:lnTo>
                <a:lnTo>
                  <a:pt x="74" y="519"/>
                </a:lnTo>
                <a:lnTo>
                  <a:pt x="71" y="519"/>
                </a:lnTo>
                <a:lnTo>
                  <a:pt x="71" y="519"/>
                </a:lnTo>
                <a:lnTo>
                  <a:pt x="69" y="518"/>
                </a:lnTo>
                <a:lnTo>
                  <a:pt x="66" y="515"/>
                </a:lnTo>
                <a:lnTo>
                  <a:pt x="62" y="511"/>
                </a:lnTo>
                <a:lnTo>
                  <a:pt x="66" y="494"/>
                </a:lnTo>
                <a:lnTo>
                  <a:pt x="68" y="485"/>
                </a:lnTo>
                <a:lnTo>
                  <a:pt x="83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0">
            <a:extLst>
              <a:ext uri="{FF2B5EF4-FFF2-40B4-BE49-F238E27FC236}">
                <a16:creationId xmlns:a16="http://schemas.microsoft.com/office/drawing/2014/main" id="{FDA31C6E-F271-46D2-89C8-FAEB0AC314A7}"/>
              </a:ext>
            </a:extLst>
          </p:cNvPr>
          <p:cNvSpPr>
            <a:spLocks noEditPoints="1"/>
          </p:cNvSpPr>
          <p:nvPr/>
        </p:nvSpPr>
        <p:spPr bwMode="auto">
          <a:xfrm>
            <a:off x="2702750" y="2763695"/>
            <a:ext cx="687378" cy="1631239"/>
          </a:xfrm>
          <a:custGeom>
            <a:avLst/>
            <a:gdLst>
              <a:gd name="T0" fmla="*/ 71 w 469"/>
              <a:gd name="T1" fmla="*/ 682 h 1113"/>
              <a:gd name="T2" fmla="*/ 56 w 469"/>
              <a:gd name="T3" fmla="*/ 784 h 1113"/>
              <a:gd name="T4" fmla="*/ 88 w 469"/>
              <a:gd name="T5" fmla="*/ 946 h 1113"/>
              <a:gd name="T6" fmla="*/ 140 w 469"/>
              <a:gd name="T7" fmla="*/ 1062 h 1113"/>
              <a:gd name="T8" fmla="*/ 193 w 469"/>
              <a:gd name="T9" fmla="*/ 1053 h 1113"/>
              <a:gd name="T10" fmla="*/ 230 w 469"/>
              <a:gd name="T11" fmla="*/ 950 h 1113"/>
              <a:gd name="T12" fmla="*/ 236 w 469"/>
              <a:gd name="T13" fmla="*/ 915 h 1113"/>
              <a:gd name="T14" fmla="*/ 276 w 469"/>
              <a:gd name="T15" fmla="*/ 954 h 1113"/>
              <a:gd name="T16" fmla="*/ 297 w 469"/>
              <a:gd name="T17" fmla="*/ 991 h 1113"/>
              <a:gd name="T18" fmla="*/ 328 w 469"/>
              <a:gd name="T19" fmla="*/ 1033 h 1113"/>
              <a:gd name="T20" fmla="*/ 391 w 469"/>
              <a:gd name="T21" fmla="*/ 1113 h 1113"/>
              <a:gd name="T22" fmla="*/ 460 w 469"/>
              <a:gd name="T23" fmla="*/ 1031 h 1113"/>
              <a:gd name="T24" fmla="*/ 461 w 469"/>
              <a:gd name="T25" fmla="*/ 823 h 1113"/>
              <a:gd name="T26" fmla="*/ 387 w 469"/>
              <a:gd name="T27" fmla="*/ 656 h 1113"/>
              <a:gd name="T28" fmla="*/ 373 w 469"/>
              <a:gd name="T29" fmla="*/ 623 h 1113"/>
              <a:gd name="T30" fmla="*/ 415 w 469"/>
              <a:gd name="T31" fmla="*/ 392 h 1113"/>
              <a:gd name="T32" fmla="*/ 428 w 469"/>
              <a:gd name="T33" fmla="*/ 356 h 1113"/>
              <a:gd name="T34" fmla="*/ 363 w 469"/>
              <a:gd name="T35" fmla="*/ 316 h 1113"/>
              <a:gd name="T36" fmla="*/ 327 w 469"/>
              <a:gd name="T37" fmla="*/ 249 h 1113"/>
              <a:gd name="T38" fmla="*/ 273 w 469"/>
              <a:gd name="T39" fmla="*/ 185 h 1113"/>
              <a:gd name="T40" fmla="*/ 240 w 469"/>
              <a:gd name="T41" fmla="*/ 156 h 1113"/>
              <a:gd name="T42" fmla="*/ 246 w 469"/>
              <a:gd name="T43" fmla="*/ 102 h 1113"/>
              <a:gd name="T44" fmla="*/ 261 w 469"/>
              <a:gd name="T45" fmla="*/ 70 h 1113"/>
              <a:gd name="T46" fmla="*/ 240 w 469"/>
              <a:gd name="T47" fmla="*/ 24 h 1113"/>
              <a:gd name="T48" fmla="*/ 174 w 469"/>
              <a:gd name="T49" fmla="*/ 10 h 1113"/>
              <a:gd name="T50" fmla="*/ 135 w 469"/>
              <a:gd name="T51" fmla="*/ 37 h 1113"/>
              <a:gd name="T52" fmla="*/ 124 w 469"/>
              <a:gd name="T53" fmla="*/ 76 h 1113"/>
              <a:gd name="T54" fmla="*/ 132 w 469"/>
              <a:gd name="T55" fmla="*/ 105 h 1113"/>
              <a:gd name="T56" fmla="*/ 139 w 469"/>
              <a:gd name="T57" fmla="*/ 144 h 1113"/>
              <a:gd name="T58" fmla="*/ 138 w 469"/>
              <a:gd name="T59" fmla="*/ 163 h 1113"/>
              <a:gd name="T60" fmla="*/ 42 w 469"/>
              <a:gd name="T61" fmla="*/ 236 h 1113"/>
              <a:gd name="T62" fmla="*/ 8 w 469"/>
              <a:gd name="T63" fmla="*/ 366 h 1113"/>
              <a:gd name="T64" fmla="*/ 59 w 469"/>
              <a:gd name="T65" fmla="*/ 428 h 1113"/>
              <a:gd name="T66" fmla="*/ 66 w 469"/>
              <a:gd name="T67" fmla="*/ 472 h 1113"/>
              <a:gd name="T68" fmla="*/ 86 w 469"/>
              <a:gd name="T69" fmla="*/ 579 h 1113"/>
              <a:gd name="T70" fmla="*/ 132 w 469"/>
              <a:gd name="T71" fmla="*/ 609 h 1113"/>
              <a:gd name="T72" fmla="*/ 263 w 469"/>
              <a:gd name="T73" fmla="*/ 787 h 1113"/>
              <a:gd name="T74" fmla="*/ 226 w 469"/>
              <a:gd name="T75" fmla="*/ 712 h 1113"/>
              <a:gd name="T76" fmla="*/ 265 w 469"/>
              <a:gd name="T77" fmla="*/ 875 h 1113"/>
              <a:gd name="T78" fmla="*/ 363 w 469"/>
              <a:gd name="T79" fmla="*/ 906 h 1113"/>
              <a:gd name="T80" fmla="*/ 401 w 469"/>
              <a:gd name="T81" fmla="*/ 899 h 1113"/>
              <a:gd name="T82" fmla="*/ 423 w 469"/>
              <a:gd name="T83" fmla="*/ 871 h 1113"/>
              <a:gd name="T84" fmla="*/ 370 w 469"/>
              <a:gd name="T85" fmla="*/ 718 h 1113"/>
              <a:gd name="T86" fmla="*/ 381 w 469"/>
              <a:gd name="T87" fmla="*/ 695 h 1113"/>
              <a:gd name="T88" fmla="*/ 421 w 469"/>
              <a:gd name="T89" fmla="*/ 782 h 1113"/>
              <a:gd name="T90" fmla="*/ 435 w 469"/>
              <a:gd name="T91" fmla="*/ 1004 h 1113"/>
              <a:gd name="T92" fmla="*/ 387 w 469"/>
              <a:gd name="T93" fmla="*/ 1094 h 1113"/>
              <a:gd name="T94" fmla="*/ 345 w 469"/>
              <a:gd name="T95" fmla="*/ 1027 h 1113"/>
              <a:gd name="T96" fmla="*/ 376 w 469"/>
              <a:gd name="T97" fmla="*/ 1006 h 1113"/>
              <a:gd name="T98" fmla="*/ 367 w 469"/>
              <a:gd name="T99" fmla="*/ 972 h 1113"/>
              <a:gd name="T100" fmla="*/ 344 w 469"/>
              <a:gd name="T101" fmla="*/ 925 h 1113"/>
              <a:gd name="T102" fmla="*/ 127 w 469"/>
              <a:gd name="T103" fmla="*/ 679 h 1113"/>
              <a:gd name="T104" fmla="*/ 108 w 469"/>
              <a:gd name="T105" fmla="*/ 782 h 1113"/>
              <a:gd name="T106" fmla="*/ 108 w 469"/>
              <a:gd name="T107" fmla="*/ 835 h 1113"/>
              <a:gd name="T108" fmla="*/ 104 w 469"/>
              <a:gd name="T109" fmla="*/ 689 h 1113"/>
              <a:gd name="T110" fmla="*/ 127 w 469"/>
              <a:gd name="T111" fmla="*/ 901 h 1113"/>
              <a:gd name="T112" fmla="*/ 174 w 469"/>
              <a:gd name="T113" fmla="*/ 953 h 1113"/>
              <a:gd name="T114" fmla="*/ 171 w 469"/>
              <a:gd name="T115" fmla="*/ 1031 h 1113"/>
              <a:gd name="T116" fmla="*/ 126 w 469"/>
              <a:gd name="T117" fmla="*/ 1011 h 1113"/>
              <a:gd name="T118" fmla="*/ 106 w 469"/>
              <a:gd name="T119" fmla="*/ 889 h 1113"/>
              <a:gd name="T120" fmla="*/ 354 w 469"/>
              <a:gd name="T121" fmla="*/ 868 h 1113"/>
              <a:gd name="T122" fmla="*/ 349 w 469"/>
              <a:gd name="T123" fmla="*/ 785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9" h="1113">
                <a:moveTo>
                  <a:pt x="123" y="623"/>
                </a:moveTo>
                <a:lnTo>
                  <a:pt x="123" y="623"/>
                </a:lnTo>
                <a:lnTo>
                  <a:pt x="118" y="626"/>
                </a:lnTo>
                <a:lnTo>
                  <a:pt x="105" y="636"/>
                </a:lnTo>
                <a:lnTo>
                  <a:pt x="98" y="642"/>
                </a:lnTo>
                <a:lnTo>
                  <a:pt x="89" y="650"/>
                </a:lnTo>
                <a:lnTo>
                  <a:pt x="82" y="659"/>
                </a:lnTo>
                <a:lnTo>
                  <a:pt x="75" y="670"/>
                </a:lnTo>
                <a:lnTo>
                  <a:pt x="75" y="670"/>
                </a:lnTo>
                <a:lnTo>
                  <a:pt x="71" y="682"/>
                </a:lnTo>
                <a:lnTo>
                  <a:pt x="67" y="695"/>
                </a:lnTo>
                <a:lnTo>
                  <a:pt x="64" y="709"/>
                </a:lnTo>
                <a:lnTo>
                  <a:pt x="62" y="721"/>
                </a:lnTo>
                <a:lnTo>
                  <a:pt x="61" y="742"/>
                </a:lnTo>
                <a:lnTo>
                  <a:pt x="61" y="750"/>
                </a:lnTo>
                <a:lnTo>
                  <a:pt x="61" y="750"/>
                </a:lnTo>
                <a:lnTo>
                  <a:pt x="56" y="764"/>
                </a:lnTo>
                <a:lnTo>
                  <a:pt x="56" y="764"/>
                </a:lnTo>
                <a:lnTo>
                  <a:pt x="56" y="772"/>
                </a:lnTo>
                <a:lnTo>
                  <a:pt x="56" y="784"/>
                </a:lnTo>
                <a:lnTo>
                  <a:pt x="56" y="802"/>
                </a:lnTo>
                <a:lnTo>
                  <a:pt x="56" y="802"/>
                </a:lnTo>
                <a:lnTo>
                  <a:pt x="56" y="803"/>
                </a:lnTo>
                <a:lnTo>
                  <a:pt x="58" y="804"/>
                </a:lnTo>
                <a:lnTo>
                  <a:pt x="61" y="808"/>
                </a:lnTo>
                <a:lnTo>
                  <a:pt x="66" y="811"/>
                </a:lnTo>
                <a:lnTo>
                  <a:pt x="66" y="811"/>
                </a:lnTo>
                <a:lnTo>
                  <a:pt x="78" y="874"/>
                </a:lnTo>
                <a:lnTo>
                  <a:pt x="86" y="925"/>
                </a:lnTo>
                <a:lnTo>
                  <a:pt x="88" y="946"/>
                </a:lnTo>
                <a:lnTo>
                  <a:pt x="89" y="962"/>
                </a:lnTo>
                <a:lnTo>
                  <a:pt x="89" y="962"/>
                </a:lnTo>
                <a:lnTo>
                  <a:pt x="91" y="976"/>
                </a:lnTo>
                <a:lnTo>
                  <a:pt x="95" y="993"/>
                </a:lnTo>
                <a:lnTo>
                  <a:pt x="102" y="1011"/>
                </a:lnTo>
                <a:lnTo>
                  <a:pt x="112" y="1028"/>
                </a:lnTo>
                <a:lnTo>
                  <a:pt x="123" y="1044"/>
                </a:lnTo>
                <a:lnTo>
                  <a:pt x="128" y="1051"/>
                </a:lnTo>
                <a:lnTo>
                  <a:pt x="134" y="1058"/>
                </a:lnTo>
                <a:lnTo>
                  <a:pt x="140" y="1062"/>
                </a:lnTo>
                <a:lnTo>
                  <a:pt x="147" y="1067"/>
                </a:lnTo>
                <a:lnTo>
                  <a:pt x="153" y="1070"/>
                </a:lnTo>
                <a:lnTo>
                  <a:pt x="160" y="1071"/>
                </a:lnTo>
                <a:lnTo>
                  <a:pt x="160" y="1071"/>
                </a:lnTo>
                <a:lnTo>
                  <a:pt x="166" y="1071"/>
                </a:lnTo>
                <a:lnTo>
                  <a:pt x="173" y="1070"/>
                </a:lnTo>
                <a:lnTo>
                  <a:pt x="178" y="1066"/>
                </a:lnTo>
                <a:lnTo>
                  <a:pt x="184" y="1062"/>
                </a:lnTo>
                <a:lnTo>
                  <a:pt x="189" y="1059"/>
                </a:lnTo>
                <a:lnTo>
                  <a:pt x="193" y="1053"/>
                </a:lnTo>
                <a:lnTo>
                  <a:pt x="202" y="1042"/>
                </a:lnTo>
                <a:lnTo>
                  <a:pt x="207" y="1029"/>
                </a:lnTo>
                <a:lnTo>
                  <a:pt x="212" y="1018"/>
                </a:lnTo>
                <a:lnTo>
                  <a:pt x="216" y="1007"/>
                </a:lnTo>
                <a:lnTo>
                  <a:pt x="217" y="1000"/>
                </a:lnTo>
                <a:lnTo>
                  <a:pt x="217" y="1000"/>
                </a:lnTo>
                <a:lnTo>
                  <a:pt x="222" y="958"/>
                </a:lnTo>
                <a:lnTo>
                  <a:pt x="222" y="958"/>
                </a:lnTo>
                <a:lnTo>
                  <a:pt x="226" y="953"/>
                </a:lnTo>
                <a:lnTo>
                  <a:pt x="230" y="950"/>
                </a:lnTo>
                <a:lnTo>
                  <a:pt x="231" y="948"/>
                </a:lnTo>
                <a:lnTo>
                  <a:pt x="231" y="948"/>
                </a:lnTo>
                <a:lnTo>
                  <a:pt x="231" y="942"/>
                </a:lnTo>
                <a:lnTo>
                  <a:pt x="230" y="930"/>
                </a:lnTo>
                <a:lnTo>
                  <a:pt x="231" y="925"/>
                </a:lnTo>
                <a:lnTo>
                  <a:pt x="232" y="920"/>
                </a:lnTo>
                <a:lnTo>
                  <a:pt x="233" y="916"/>
                </a:lnTo>
                <a:lnTo>
                  <a:pt x="235" y="915"/>
                </a:lnTo>
                <a:lnTo>
                  <a:pt x="236" y="915"/>
                </a:lnTo>
                <a:lnTo>
                  <a:pt x="236" y="915"/>
                </a:lnTo>
                <a:lnTo>
                  <a:pt x="244" y="916"/>
                </a:lnTo>
                <a:lnTo>
                  <a:pt x="253" y="915"/>
                </a:lnTo>
                <a:lnTo>
                  <a:pt x="264" y="915"/>
                </a:lnTo>
                <a:lnTo>
                  <a:pt x="278" y="901"/>
                </a:lnTo>
                <a:lnTo>
                  <a:pt x="278" y="901"/>
                </a:lnTo>
                <a:lnTo>
                  <a:pt x="276" y="921"/>
                </a:lnTo>
                <a:lnTo>
                  <a:pt x="273" y="943"/>
                </a:lnTo>
                <a:lnTo>
                  <a:pt x="273" y="943"/>
                </a:lnTo>
                <a:lnTo>
                  <a:pt x="273" y="947"/>
                </a:lnTo>
                <a:lnTo>
                  <a:pt x="276" y="954"/>
                </a:lnTo>
                <a:lnTo>
                  <a:pt x="277" y="961"/>
                </a:lnTo>
                <a:lnTo>
                  <a:pt x="278" y="967"/>
                </a:lnTo>
                <a:lnTo>
                  <a:pt x="278" y="967"/>
                </a:lnTo>
                <a:lnTo>
                  <a:pt x="278" y="972"/>
                </a:lnTo>
                <a:lnTo>
                  <a:pt x="283" y="976"/>
                </a:lnTo>
                <a:lnTo>
                  <a:pt x="283" y="976"/>
                </a:lnTo>
                <a:lnTo>
                  <a:pt x="288" y="980"/>
                </a:lnTo>
                <a:lnTo>
                  <a:pt x="291" y="982"/>
                </a:lnTo>
                <a:lnTo>
                  <a:pt x="295" y="986"/>
                </a:lnTo>
                <a:lnTo>
                  <a:pt x="297" y="991"/>
                </a:lnTo>
                <a:lnTo>
                  <a:pt x="297" y="991"/>
                </a:lnTo>
                <a:lnTo>
                  <a:pt x="299" y="998"/>
                </a:lnTo>
                <a:lnTo>
                  <a:pt x="304" y="1004"/>
                </a:lnTo>
                <a:lnTo>
                  <a:pt x="311" y="1014"/>
                </a:lnTo>
                <a:lnTo>
                  <a:pt x="311" y="1014"/>
                </a:lnTo>
                <a:lnTo>
                  <a:pt x="315" y="1016"/>
                </a:lnTo>
                <a:lnTo>
                  <a:pt x="319" y="1018"/>
                </a:lnTo>
                <a:lnTo>
                  <a:pt x="325" y="1019"/>
                </a:lnTo>
                <a:lnTo>
                  <a:pt x="325" y="1019"/>
                </a:lnTo>
                <a:lnTo>
                  <a:pt x="328" y="1033"/>
                </a:lnTo>
                <a:lnTo>
                  <a:pt x="331" y="1048"/>
                </a:lnTo>
                <a:lnTo>
                  <a:pt x="336" y="1066"/>
                </a:lnTo>
                <a:lnTo>
                  <a:pt x="340" y="1074"/>
                </a:lnTo>
                <a:lnTo>
                  <a:pt x="344" y="1083"/>
                </a:lnTo>
                <a:lnTo>
                  <a:pt x="350" y="1091"/>
                </a:lnTo>
                <a:lnTo>
                  <a:pt x="356" y="1098"/>
                </a:lnTo>
                <a:lnTo>
                  <a:pt x="363" y="1104"/>
                </a:lnTo>
                <a:lnTo>
                  <a:pt x="371" y="1108"/>
                </a:lnTo>
                <a:lnTo>
                  <a:pt x="381" y="1112"/>
                </a:lnTo>
                <a:lnTo>
                  <a:pt x="391" y="1113"/>
                </a:lnTo>
                <a:lnTo>
                  <a:pt x="391" y="1113"/>
                </a:lnTo>
                <a:lnTo>
                  <a:pt x="402" y="1112"/>
                </a:lnTo>
                <a:lnTo>
                  <a:pt x="411" y="1108"/>
                </a:lnTo>
                <a:lnTo>
                  <a:pt x="421" y="1104"/>
                </a:lnTo>
                <a:lnTo>
                  <a:pt x="429" y="1095"/>
                </a:lnTo>
                <a:lnTo>
                  <a:pt x="437" y="1086"/>
                </a:lnTo>
                <a:lnTo>
                  <a:pt x="445" y="1075"/>
                </a:lnTo>
                <a:lnTo>
                  <a:pt x="450" y="1061"/>
                </a:lnTo>
                <a:lnTo>
                  <a:pt x="455" y="1047"/>
                </a:lnTo>
                <a:lnTo>
                  <a:pt x="460" y="1031"/>
                </a:lnTo>
                <a:lnTo>
                  <a:pt x="463" y="1012"/>
                </a:lnTo>
                <a:lnTo>
                  <a:pt x="466" y="992"/>
                </a:lnTo>
                <a:lnTo>
                  <a:pt x="468" y="971"/>
                </a:lnTo>
                <a:lnTo>
                  <a:pt x="469" y="948"/>
                </a:lnTo>
                <a:lnTo>
                  <a:pt x="469" y="925"/>
                </a:lnTo>
                <a:lnTo>
                  <a:pt x="468" y="899"/>
                </a:lnTo>
                <a:lnTo>
                  <a:pt x="467" y="873"/>
                </a:lnTo>
                <a:lnTo>
                  <a:pt x="467" y="873"/>
                </a:lnTo>
                <a:lnTo>
                  <a:pt x="465" y="847"/>
                </a:lnTo>
                <a:lnTo>
                  <a:pt x="461" y="823"/>
                </a:lnTo>
                <a:lnTo>
                  <a:pt x="457" y="801"/>
                </a:lnTo>
                <a:lnTo>
                  <a:pt x="453" y="782"/>
                </a:lnTo>
                <a:lnTo>
                  <a:pt x="448" y="763"/>
                </a:lnTo>
                <a:lnTo>
                  <a:pt x="443" y="748"/>
                </a:lnTo>
                <a:lnTo>
                  <a:pt x="433" y="721"/>
                </a:lnTo>
                <a:lnTo>
                  <a:pt x="422" y="699"/>
                </a:lnTo>
                <a:lnTo>
                  <a:pt x="414" y="685"/>
                </a:lnTo>
                <a:lnTo>
                  <a:pt x="408" y="677"/>
                </a:lnTo>
                <a:lnTo>
                  <a:pt x="406" y="675"/>
                </a:lnTo>
                <a:lnTo>
                  <a:pt x="387" y="656"/>
                </a:lnTo>
                <a:lnTo>
                  <a:pt x="387" y="656"/>
                </a:lnTo>
                <a:lnTo>
                  <a:pt x="386" y="656"/>
                </a:lnTo>
                <a:lnTo>
                  <a:pt x="383" y="656"/>
                </a:lnTo>
                <a:lnTo>
                  <a:pt x="382" y="656"/>
                </a:lnTo>
                <a:lnTo>
                  <a:pt x="380" y="653"/>
                </a:lnTo>
                <a:lnTo>
                  <a:pt x="378" y="651"/>
                </a:lnTo>
                <a:lnTo>
                  <a:pt x="377" y="646"/>
                </a:lnTo>
                <a:lnTo>
                  <a:pt x="377" y="646"/>
                </a:lnTo>
                <a:lnTo>
                  <a:pt x="373" y="623"/>
                </a:lnTo>
                <a:lnTo>
                  <a:pt x="373" y="623"/>
                </a:lnTo>
                <a:lnTo>
                  <a:pt x="415" y="620"/>
                </a:lnTo>
                <a:lnTo>
                  <a:pt x="445" y="619"/>
                </a:lnTo>
                <a:lnTo>
                  <a:pt x="457" y="618"/>
                </a:lnTo>
                <a:lnTo>
                  <a:pt x="457" y="618"/>
                </a:lnTo>
                <a:lnTo>
                  <a:pt x="462" y="524"/>
                </a:lnTo>
                <a:lnTo>
                  <a:pt x="467" y="429"/>
                </a:lnTo>
                <a:lnTo>
                  <a:pt x="429" y="425"/>
                </a:lnTo>
                <a:lnTo>
                  <a:pt x="415" y="406"/>
                </a:lnTo>
                <a:lnTo>
                  <a:pt x="415" y="392"/>
                </a:lnTo>
                <a:lnTo>
                  <a:pt x="415" y="392"/>
                </a:lnTo>
                <a:lnTo>
                  <a:pt x="421" y="387"/>
                </a:lnTo>
                <a:lnTo>
                  <a:pt x="426" y="382"/>
                </a:lnTo>
                <a:lnTo>
                  <a:pt x="429" y="377"/>
                </a:lnTo>
                <a:lnTo>
                  <a:pt x="429" y="377"/>
                </a:lnTo>
                <a:lnTo>
                  <a:pt x="430" y="373"/>
                </a:lnTo>
                <a:lnTo>
                  <a:pt x="432" y="367"/>
                </a:lnTo>
                <a:lnTo>
                  <a:pt x="430" y="362"/>
                </a:lnTo>
                <a:lnTo>
                  <a:pt x="429" y="359"/>
                </a:lnTo>
                <a:lnTo>
                  <a:pt x="429" y="359"/>
                </a:lnTo>
                <a:lnTo>
                  <a:pt x="428" y="356"/>
                </a:lnTo>
                <a:lnTo>
                  <a:pt x="426" y="355"/>
                </a:lnTo>
                <a:lnTo>
                  <a:pt x="415" y="349"/>
                </a:lnTo>
                <a:lnTo>
                  <a:pt x="415" y="349"/>
                </a:lnTo>
                <a:lnTo>
                  <a:pt x="400" y="340"/>
                </a:lnTo>
                <a:lnTo>
                  <a:pt x="395" y="336"/>
                </a:lnTo>
                <a:lnTo>
                  <a:pt x="391" y="335"/>
                </a:lnTo>
                <a:lnTo>
                  <a:pt x="391" y="335"/>
                </a:lnTo>
                <a:lnTo>
                  <a:pt x="381" y="330"/>
                </a:lnTo>
                <a:lnTo>
                  <a:pt x="373" y="326"/>
                </a:lnTo>
                <a:lnTo>
                  <a:pt x="363" y="316"/>
                </a:lnTo>
                <a:lnTo>
                  <a:pt x="354" y="311"/>
                </a:lnTo>
                <a:lnTo>
                  <a:pt x="354" y="311"/>
                </a:lnTo>
                <a:lnTo>
                  <a:pt x="354" y="308"/>
                </a:lnTo>
                <a:lnTo>
                  <a:pt x="354" y="300"/>
                </a:lnTo>
                <a:lnTo>
                  <a:pt x="350" y="288"/>
                </a:lnTo>
                <a:lnTo>
                  <a:pt x="348" y="281"/>
                </a:lnTo>
                <a:lnTo>
                  <a:pt x="344" y="274"/>
                </a:lnTo>
                <a:lnTo>
                  <a:pt x="344" y="274"/>
                </a:lnTo>
                <a:lnTo>
                  <a:pt x="335" y="261"/>
                </a:lnTo>
                <a:lnTo>
                  <a:pt x="327" y="249"/>
                </a:lnTo>
                <a:lnTo>
                  <a:pt x="318" y="238"/>
                </a:lnTo>
                <a:lnTo>
                  <a:pt x="311" y="227"/>
                </a:lnTo>
                <a:lnTo>
                  <a:pt x="311" y="227"/>
                </a:lnTo>
                <a:lnTo>
                  <a:pt x="298" y="203"/>
                </a:lnTo>
                <a:lnTo>
                  <a:pt x="292" y="194"/>
                </a:lnTo>
                <a:lnTo>
                  <a:pt x="290" y="190"/>
                </a:lnTo>
                <a:lnTo>
                  <a:pt x="288" y="189"/>
                </a:lnTo>
                <a:lnTo>
                  <a:pt x="288" y="189"/>
                </a:lnTo>
                <a:lnTo>
                  <a:pt x="282" y="188"/>
                </a:lnTo>
                <a:lnTo>
                  <a:pt x="273" y="185"/>
                </a:lnTo>
                <a:lnTo>
                  <a:pt x="264" y="184"/>
                </a:lnTo>
                <a:lnTo>
                  <a:pt x="264" y="184"/>
                </a:lnTo>
                <a:lnTo>
                  <a:pt x="264" y="179"/>
                </a:lnTo>
                <a:lnTo>
                  <a:pt x="263" y="175"/>
                </a:lnTo>
                <a:lnTo>
                  <a:pt x="259" y="170"/>
                </a:lnTo>
                <a:lnTo>
                  <a:pt x="259" y="170"/>
                </a:lnTo>
                <a:lnTo>
                  <a:pt x="255" y="166"/>
                </a:lnTo>
                <a:lnTo>
                  <a:pt x="250" y="163"/>
                </a:lnTo>
                <a:lnTo>
                  <a:pt x="245" y="161"/>
                </a:lnTo>
                <a:lnTo>
                  <a:pt x="240" y="156"/>
                </a:lnTo>
                <a:lnTo>
                  <a:pt x="236" y="156"/>
                </a:lnTo>
                <a:lnTo>
                  <a:pt x="236" y="156"/>
                </a:lnTo>
                <a:lnTo>
                  <a:pt x="240" y="137"/>
                </a:lnTo>
                <a:lnTo>
                  <a:pt x="240" y="137"/>
                </a:lnTo>
                <a:lnTo>
                  <a:pt x="242" y="129"/>
                </a:lnTo>
                <a:lnTo>
                  <a:pt x="243" y="118"/>
                </a:lnTo>
                <a:lnTo>
                  <a:pt x="244" y="109"/>
                </a:lnTo>
                <a:lnTo>
                  <a:pt x="245" y="104"/>
                </a:lnTo>
                <a:lnTo>
                  <a:pt x="245" y="104"/>
                </a:lnTo>
                <a:lnTo>
                  <a:pt x="246" y="102"/>
                </a:lnTo>
                <a:lnTo>
                  <a:pt x="245" y="97"/>
                </a:lnTo>
                <a:lnTo>
                  <a:pt x="245" y="90"/>
                </a:lnTo>
                <a:lnTo>
                  <a:pt x="245" y="90"/>
                </a:lnTo>
                <a:lnTo>
                  <a:pt x="250" y="83"/>
                </a:lnTo>
                <a:lnTo>
                  <a:pt x="253" y="78"/>
                </a:lnTo>
                <a:lnTo>
                  <a:pt x="255" y="76"/>
                </a:lnTo>
                <a:lnTo>
                  <a:pt x="255" y="76"/>
                </a:lnTo>
                <a:lnTo>
                  <a:pt x="256" y="74"/>
                </a:lnTo>
                <a:lnTo>
                  <a:pt x="258" y="72"/>
                </a:lnTo>
                <a:lnTo>
                  <a:pt x="261" y="70"/>
                </a:lnTo>
                <a:lnTo>
                  <a:pt x="261" y="69"/>
                </a:lnTo>
                <a:lnTo>
                  <a:pt x="259" y="66"/>
                </a:lnTo>
                <a:lnTo>
                  <a:pt x="259" y="66"/>
                </a:lnTo>
                <a:lnTo>
                  <a:pt x="257" y="64"/>
                </a:lnTo>
                <a:lnTo>
                  <a:pt x="255" y="64"/>
                </a:lnTo>
                <a:lnTo>
                  <a:pt x="253" y="60"/>
                </a:lnTo>
                <a:lnTo>
                  <a:pt x="250" y="52"/>
                </a:lnTo>
                <a:lnTo>
                  <a:pt x="250" y="52"/>
                </a:lnTo>
                <a:lnTo>
                  <a:pt x="240" y="24"/>
                </a:lnTo>
                <a:lnTo>
                  <a:pt x="240" y="24"/>
                </a:lnTo>
                <a:lnTo>
                  <a:pt x="224" y="11"/>
                </a:lnTo>
                <a:lnTo>
                  <a:pt x="211" y="3"/>
                </a:lnTo>
                <a:lnTo>
                  <a:pt x="206" y="0"/>
                </a:lnTo>
                <a:lnTo>
                  <a:pt x="203" y="0"/>
                </a:lnTo>
                <a:lnTo>
                  <a:pt x="203" y="0"/>
                </a:lnTo>
                <a:lnTo>
                  <a:pt x="197" y="3"/>
                </a:lnTo>
                <a:lnTo>
                  <a:pt x="187" y="5"/>
                </a:lnTo>
                <a:lnTo>
                  <a:pt x="179" y="7"/>
                </a:lnTo>
                <a:lnTo>
                  <a:pt x="174" y="10"/>
                </a:lnTo>
                <a:lnTo>
                  <a:pt x="174" y="10"/>
                </a:lnTo>
                <a:lnTo>
                  <a:pt x="167" y="17"/>
                </a:lnTo>
                <a:lnTo>
                  <a:pt x="161" y="21"/>
                </a:lnTo>
                <a:lnTo>
                  <a:pt x="156" y="24"/>
                </a:lnTo>
                <a:lnTo>
                  <a:pt x="156" y="24"/>
                </a:lnTo>
                <a:lnTo>
                  <a:pt x="151" y="24"/>
                </a:lnTo>
                <a:lnTo>
                  <a:pt x="148" y="24"/>
                </a:lnTo>
                <a:lnTo>
                  <a:pt x="145" y="25"/>
                </a:lnTo>
                <a:lnTo>
                  <a:pt x="141" y="28"/>
                </a:lnTo>
                <a:lnTo>
                  <a:pt x="141" y="28"/>
                </a:lnTo>
                <a:lnTo>
                  <a:pt x="135" y="37"/>
                </a:lnTo>
                <a:lnTo>
                  <a:pt x="132" y="43"/>
                </a:lnTo>
                <a:lnTo>
                  <a:pt x="132" y="43"/>
                </a:lnTo>
                <a:lnTo>
                  <a:pt x="128" y="48"/>
                </a:lnTo>
                <a:lnTo>
                  <a:pt x="127" y="52"/>
                </a:lnTo>
                <a:lnTo>
                  <a:pt x="127" y="57"/>
                </a:lnTo>
                <a:lnTo>
                  <a:pt x="127" y="57"/>
                </a:lnTo>
                <a:lnTo>
                  <a:pt x="127" y="70"/>
                </a:lnTo>
                <a:lnTo>
                  <a:pt x="127" y="76"/>
                </a:lnTo>
                <a:lnTo>
                  <a:pt x="127" y="76"/>
                </a:lnTo>
                <a:lnTo>
                  <a:pt x="124" y="76"/>
                </a:lnTo>
                <a:lnTo>
                  <a:pt x="123" y="77"/>
                </a:lnTo>
                <a:lnTo>
                  <a:pt x="123" y="80"/>
                </a:lnTo>
                <a:lnTo>
                  <a:pt x="123" y="80"/>
                </a:lnTo>
                <a:lnTo>
                  <a:pt x="125" y="90"/>
                </a:lnTo>
                <a:lnTo>
                  <a:pt x="127" y="99"/>
                </a:lnTo>
                <a:lnTo>
                  <a:pt x="127" y="99"/>
                </a:lnTo>
                <a:lnTo>
                  <a:pt x="127" y="102"/>
                </a:lnTo>
                <a:lnTo>
                  <a:pt x="128" y="103"/>
                </a:lnTo>
                <a:lnTo>
                  <a:pt x="131" y="104"/>
                </a:lnTo>
                <a:lnTo>
                  <a:pt x="132" y="105"/>
                </a:lnTo>
                <a:lnTo>
                  <a:pt x="132" y="109"/>
                </a:lnTo>
                <a:lnTo>
                  <a:pt x="132" y="109"/>
                </a:lnTo>
                <a:lnTo>
                  <a:pt x="131" y="117"/>
                </a:lnTo>
                <a:lnTo>
                  <a:pt x="131" y="119"/>
                </a:lnTo>
                <a:lnTo>
                  <a:pt x="132" y="123"/>
                </a:lnTo>
                <a:lnTo>
                  <a:pt x="132" y="123"/>
                </a:lnTo>
                <a:lnTo>
                  <a:pt x="134" y="127"/>
                </a:lnTo>
                <a:lnTo>
                  <a:pt x="137" y="137"/>
                </a:lnTo>
                <a:lnTo>
                  <a:pt x="137" y="137"/>
                </a:lnTo>
                <a:lnTo>
                  <a:pt x="139" y="144"/>
                </a:lnTo>
                <a:lnTo>
                  <a:pt x="141" y="146"/>
                </a:lnTo>
                <a:lnTo>
                  <a:pt x="143" y="149"/>
                </a:lnTo>
                <a:lnTo>
                  <a:pt x="141" y="151"/>
                </a:lnTo>
                <a:lnTo>
                  <a:pt x="141" y="151"/>
                </a:lnTo>
                <a:lnTo>
                  <a:pt x="141" y="153"/>
                </a:lnTo>
                <a:lnTo>
                  <a:pt x="143" y="156"/>
                </a:lnTo>
                <a:lnTo>
                  <a:pt x="143" y="157"/>
                </a:lnTo>
                <a:lnTo>
                  <a:pt x="141" y="161"/>
                </a:lnTo>
                <a:lnTo>
                  <a:pt x="141" y="161"/>
                </a:lnTo>
                <a:lnTo>
                  <a:pt x="138" y="163"/>
                </a:lnTo>
                <a:lnTo>
                  <a:pt x="132" y="165"/>
                </a:lnTo>
                <a:lnTo>
                  <a:pt x="117" y="169"/>
                </a:lnTo>
                <a:lnTo>
                  <a:pt x="89" y="175"/>
                </a:lnTo>
                <a:lnTo>
                  <a:pt x="89" y="175"/>
                </a:lnTo>
                <a:lnTo>
                  <a:pt x="86" y="178"/>
                </a:lnTo>
                <a:lnTo>
                  <a:pt x="79" y="185"/>
                </a:lnTo>
                <a:lnTo>
                  <a:pt x="64" y="205"/>
                </a:lnTo>
                <a:lnTo>
                  <a:pt x="49" y="225"/>
                </a:lnTo>
                <a:lnTo>
                  <a:pt x="42" y="236"/>
                </a:lnTo>
                <a:lnTo>
                  <a:pt x="42" y="236"/>
                </a:lnTo>
                <a:lnTo>
                  <a:pt x="28" y="270"/>
                </a:lnTo>
                <a:lnTo>
                  <a:pt x="14" y="307"/>
                </a:lnTo>
                <a:lnTo>
                  <a:pt x="14" y="307"/>
                </a:lnTo>
                <a:lnTo>
                  <a:pt x="6" y="328"/>
                </a:lnTo>
                <a:lnTo>
                  <a:pt x="1" y="341"/>
                </a:lnTo>
                <a:lnTo>
                  <a:pt x="0" y="346"/>
                </a:lnTo>
                <a:lnTo>
                  <a:pt x="0" y="349"/>
                </a:lnTo>
                <a:lnTo>
                  <a:pt x="0" y="349"/>
                </a:lnTo>
                <a:lnTo>
                  <a:pt x="3" y="356"/>
                </a:lnTo>
                <a:lnTo>
                  <a:pt x="8" y="366"/>
                </a:lnTo>
                <a:lnTo>
                  <a:pt x="15" y="375"/>
                </a:lnTo>
                <a:lnTo>
                  <a:pt x="18" y="377"/>
                </a:lnTo>
                <a:lnTo>
                  <a:pt x="19" y="377"/>
                </a:lnTo>
                <a:lnTo>
                  <a:pt x="19" y="377"/>
                </a:lnTo>
                <a:lnTo>
                  <a:pt x="21" y="379"/>
                </a:lnTo>
                <a:lnTo>
                  <a:pt x="26" y="382"/>
                </a:lnTo>
                <a:lnTo>
                  <a:pt x="36" y="396"/>
                </a:lnTo>
                <a:lnTo>
                  <a:pt x="52" y="415"/>
                </a:lnTo>
                <a:lnTo>
                  <a:pt x="52" y="415"/>
                </a:lnTo>
                <a:lnTo>
                  <a:pt x="59" y="428"/>
                </a:lnTo>
                <a:lnTo>
                  <a:pt x="64" y="438"/>
                </a:lnTo>
                <a:lnTo>
                  <a:pt x="66" y="443"/>
                </a:lnTo>
                <a:lnTo>
                  <a:pt x="66" y="443"/>
                </a:lnTo>
                <a:lnTo>
                  <a:pt x="66" y="451"/>
                </a:lnTo>
                <a:lnTo>
                  <a:pt x="65" y="454"/>
                </a:lnTo>
                <a:lnTo>
                  <a:pt x="66" y="458"/>
                </a:lnTo>
                <a:lnTo>
                  <a:pt x="66" y="458"/>
                </a:lnTo>
                <a:lnTo>
                  <a:pt x="68" y="464"/>
                </a:lnTo>
                <a:lnTo>
                  <a:pt x="67" y="467"/>
                </a:lnTo>
                <a:lnTo>
                  <a:pt x="66" y="472"/>
                </a:lnTo>
                <a:lnTo>
                  <a:pt x="66" y="472"/>
                </a:lnTo>
                <a:lnTo>
                  <a:pt x="65" y="476"/>
                </a:lnTo>
                <a:lnTo>
                  <a:pt x="65" y="482"/>
                </a:lnTo>
                <a:lnTo>
                  <a:pt x="66" y="501"/>
                </a:lnTo>
                <a:lnTo>
                  <a:pt x="71" y="543"/>
                </a:lnTo>
                <a:lnTo>
                  <a:pt x="71" y="543"/>
                </a:lnTo>
                <a:lnTo>
                  <a:pt x="73" y="552"/>
                </a:lnTo>
                <a:lnTo>
                  <a:pt x="77" y="561"/>
                </a:lnTo>
                <a:lnTo>
                  <a:pt x="80" y="571"/>
                </a:lnTo>
                <a:lnTo>
                  <a:pt x="86" y="579"/>
                </a:lnTo>
                <a:lnTo>
                  <a:pt x="95" y="593"/>
                </a:lnTo>
                <a:lnTo>
                  <a:pt x="100" y="597"/>
                </a:lnTo>
                <a:lnTo>
                  <a:pt x="104" y="599"/>
                </a:lnTo>
                <a:lnTo>
                  <a:pt x="104" y="599"/>
                </a:lnTo>
                <a:lnTo>
                  <a:pt x="115" y="601"/>
                </a:lnTo>
                <a:lnTo>
                  <a:pt x="120" y="603"/>
                </a:lnTo>
                <a:lnTo>
                  <a:pt x="123" y="604"/>
                </a:lnTo>
                <a:lnTo>
                  <a:pt x="123" y="604"/>
                </a:lnTo>
                <a:lnTo>
                  <a:pt x="128" y="607"/>
                </a:lnTo>
                <a:lnTo>
                  <a:pt x="132" y="609"/>
                </a:lnTo>
                <a:lnTo>
                  <a:pt x="123" y="623"/>
                </a:lnTo>
                <a:close/>
                <a:moveTo>
                  <a:pt x="217" y="670"/>
                </a:moveTo>
                <a:lnTo>
                  <a:pt x="245" y="670"/>
                </a:lnTo>
                <a:lnTo>
                  <a:pt x="269" y="731"/>
                </a:lnTo>
                <a:lnTo>
                  <a:pt x="273" y="755"/>
                </a:lnTo>
                <a:lnTo>
                  <a:pt x="273" y="755"/>
                </a:lnTo>
                <a:lnTo>
                  <a:pt x="272" y="759"/>
                </a:lnTo>
                <a:lnTo>
                  <a:pt x="269" y="772"/>
                </a:lnTo>
                <a:lnTo>
                  <a:pt x="266" y="779"/>
                </a:lnTo>
                <a:lnTo>
                  <a:pt x="263" y="787"/>
                </a:lnTo>
                <a:lnTo>
                  <a:pt x="259" y="792"/>
                </a:lnTo>
                <a:lnTo>
                  <a:pt x="255" y="797"/>
                </a:lnTo>
                <a:lnTo>
                  <a:pt x="236" y="811"/>
                </a:lnTo>
                <a:lnTo>
                  <a:pt x="236" y="811"/>
                </a:lnTo>
                <a:lnTo>
                  <a:pt x="231" y="770"/>
                </a:lnTo>
                <a:lnTo>
                  <a:pt x="226" y="726"/>
                </a:lnTo>
                <a:lnTo>
                  <a:pt x="226" y="726"/>
                </a:lnTo>
                <a:lnTo>
                  <a:pt x="226" y="721"/>
                </a:lnTo>
                <a:lnTo>
                  <a:pt x="226" y="712"/>
                </a:lnTo>
                <a:lnTo>
                  <a:pt x="226" y="712"/>
                </a:lnTo>
                <a:lnTo>
                  <a:pt x="222" y="689"/>
                </a:lnTo>
                <a:lnTo>
                  <a:pt x="217" y="670"/>
                </a:lnTo>
                <a:lnTo>
                  <a:pt x="217" y="670"/>
                </a:lnTo>
                <a:close/>
                <a:moveTo>
                  <a:pt x="273" y="797"/>
                </a:moveTo>
                <a:lnTo>
                  <a:pt x="273" y="797"/>
                </a:lnTo>
                <a:lnTo>
                  <a:pt x="272" y="829"/>
                </a:lnTo>
                <a:lnTo>
                  <a:pt x="270" y="854"/>
                </a:lnTo>
                <a:lnTo>
                  <a:pt x="269" y="868"/>
                </a:lnTo>
                <a:lnTo>
                  <a:pt x="269" y="868"/>
                </a:lnTo>
                <a:lnTo>
                  <a:pt x="265" y="875"/>
                </a:lnTo>
                <a:lnTo>
                  <a:pt x="261" y="881"/>
                </a:lnTo>
                <a:lnTo>
                  <a:pt x="255" y="887"/>
                </a:lnTo>
                <a:lnTo>
                  <a:pt x="245" y="825"/>
                </a:lnTo>
                <a:lnTo>
                  <a:pt x="273" y="797"/>
                </a:lnTo>
                <a:close/>
                <a:moveTo>
                  <a:pt x="344" y="896"/>
                </a:moveTo>
                <a:lnTo>
                  <a:pt x="344" y="896"/>
                </a:lnTo>
                <a:lnTo>
                  <a:pt x="351" y="901"/>
                </a:lnTo>
                <a:lnTo>
                  <a:pt x="357" y="903"/>
                </a:lnTo>
                <a:lnTo>
                  <a:pt x="363" y="906"/>
                </a:lnTo>
                <a:lnTo>
                  <a:pt x="363" y="906"/>
                </a:lnTo>
                <a:lnTo>
                  <a:pt x="365" y="906"/>
                </a:lnTo>
                <a:lnTo>
                  <a:pt x="367" y="904"/>
                </a:lnTo>
                <a:lnTo>
                  <a:pt x="365" y="899"/>
                </a:lnTo>
                <a:lnTo>
                  <a:pt x="363" y="892"/>
                </a:lnTo>
                <a:lnTo>
                  <a:pt x="401" y="892"/>
                </a:lnTo>
                <a:lnTo>
                  <a:pt x="401" y="892"/>
                </a:lnTo>
                <a:lnTo>
                  <a:pt x="402" y="892"/>
                </a:lnTo>
                <a:lnTo>
                  <a:pt x="402" y="893"/>
                </a:lnTo>
                <a:lnTo>
                  <a:pt x="402" y="895"/>
                </a:lnTo>
                <a:lnTo>
                  <a:pt x="401" y="899"/>
                </a:lnTo>
                <a:lnTo>
                  <a:pt x="401" y="901"/>
                </a:lnTo>
                <a:lnTo>
                  <a:pt x="401" y="901"/>
                </a:lnTo>
                <a:lnTo>
                  <a:pt x="402" y="902"/>
                </a:lnTo>
                <a:lnTo>
                  <a:pt x="403" y="902"/>
                </a:lnTo>
                <a:lnTo>
                  <a:pt x="406" y="901"/>
                </a:lnTo>
                <a:lnTo>
                  <a:pt x="415" y="892"/>
                </a:lnTo>
                <a:lnTo>
                  <a:pt x="429" y="892"/>
                </a:lnTo>
                <a:lnTo>
                  <a:pt x="424" y="873"/>
                </a:lnTo>
                <a:lnTo>
                  <a:pt x="424" y="873"/>
                </a:lnTo>
                <a:lnTo>
                  <a:pt x="423" y="871"/>
                </a:lnTo>
                <a:lnTo>
                  <a:pt x="422" y="871"/>
                </a:lnTo>
                <a:lnTo>
                  <a:pt x="420" y="871"/>
                </a:lnTo>
                <a:lnTo>
                  <a:pt x="415" y="873"/>
                </a:lnTo>
                <a:lnTo>
                  <a:pt x="410" y="868"/>
                </a:lnTo>
                <a:lnTo>
                  <a:pt x="410" y="868"/>
                </a:lnTo>
                <a:lnTo>
                  <a:pt x="395" y="813"/>
                </a:lnTo>
                <a:lnTo>
                  <a:pt x="377" y="750"/>
                </a:lnTo>
                <a:lnTo>
                  <a:pt x="377" y="750"/>
                </a:lnTo>
                <a:lnTo>
                  <a:pt x="373" y="729"/>
                </a:lnTo>
                <a:lnTo>
                  <a:pt x="370" y="718"/>
                </a:lnTo>
                <a:lnTo>
                  <a:pt x="368" y="712"/>
                </a:lnTo>
                <a:lnTo>
                  <a:pt x="368" y="712"/>
                </a:lnTo>
                <a:lnTo>
                  <a:pt x="367" y="708"/>
                </a:lnTo>
                <a:lnTo>
                  <a:pt x="368" y="702"/>
                </a:lnTo>
                <a:lnTo>
                  <a:pt x="369" y="698"/>
                </a:lnTo>
                <a:lnTo>
                  <a:pt x="371" y="696"/>
                </a:lnTo>
                <a:lnTo>
                  <a:pt x="374" y="695"/>
                </a:lnTo>
                <a:lnTo>
                  <a:pt x="377" y="693"/>
                </a:lnTo>
                <a:lnTo>
                  <a:pt x="377" y="693"/>
                </a:lnTo>
                <a:lnTo>
                  <a:pt x="381" y="695"/>
                </a:lnTo>
                <a:lnTo>
                  <a:pt x="383" y="696"/>
                </a:lnTo>
                <a:lnTo>
                  <a:pt x="388" y="703"/>
                </a:lnTo>
                <a:lnTo>
                  <a:pt x="391" y="710"/>
                </a:lnTo>
                <a:lnTo>
                  <a:pt x="396" y="717"/>
                </a:lnTo>
                <a:lnTo>
                  <a:pt x="396" y="717"/>
                </a:lnTo>
                <a:lnTo>
                  <a:pt x="400" y="722"/>
                </a:lnTo>
                <a:lnTo>
                  <a:pt x="403" y="730"/>
                </a:lnTo>
                <a:lnTo>
                  <a:pt x="409" y="742"/>
                </a:lnTo>
                <a:lnTo>
                  <a:pt x="414" y="759"/>
                </a:lnTo>
                <a:lnTo>
                  <a:pt x="421" y="782"/>
                </a:lnTo>
                <a:lnTo>
                  <a:pt x="427" y="811"/>
                </a:lnTo>
                <a:lnTo>
                  <a:pt x="433" y="846"/>
                </a:lnTo>
                <a:lnTo>
                  <a:pt x="439" y="887"/>
                </a:lnTo>
                <a:lnTo>
                  <a:pt x="439" y="887"/>
                </a:lnTo>
                <a:lnTo>
                  <a:pt x="441" y="909"/>
                </a:lnTo>
                <a:lnTo>
                  <a:pt x="441" y="930"/>
                </a:lnTo>
                <a:lnTo>
                  <a:pt x="441" y="950"/>
                </a:lnTo>
                <a:lnTo>
                  <a:pt x="440" y="969"/>
                </a:lnTo>
                <a:lnTo>
                  <a:pt x="439" y="987"/>
                </a:lnTo>
                <a:lnTo>
                  <a:pt x="435" y="1004"/>
                </a:lnTo>
                <a:lnTo>
                  <a:pt x="432" y="1020"/>
                </a:lnTo>
                <a:lnTo>
                  <a:pt x="428" y="1034"/>
                </a:lnTo>
                <a:lnTo>
                  <a:pt x="423" y="1047"/>
                </a:lnTo>
                <a:lnTo>
                  <a:pt x="419" y="1059"/>
                </a:lnTo>
                <a:lnTo>
                  <a:pt x="414" y="1068"/>
                </a:lnTo>
                <a:lnTo>
                  <a:pt x="408" y="1077"/>
                </a:lnTo>
                <a:lnTo>
                  <a:pt x="403" y="1084"/>
                </a:lnTo>
                <a:lnTo>
                  <a:pt x="397" y="1090"/>
                </a:lnTo>
                <a:lnTo>
                  <a:pt x="391" y="1093"/>
                </a:lnTo>
                <a:lnTo>
                  <a:pt x="387" y="1094"/>
                </a:lnTo>
                <a:lnTo>
                  <a:pt x="387" y="1094"/>
                </a:lnTo>
                <a:lnTo>
                  <a:pt x="382" y="1094"/>
                </a:lnTo>
                <a:lnTo>
                  <a:pt x="377" y="1092"/>
                </a:lnTo>
                <a:lnTo>
                  <a:pt x="373" y="1090"/>
                </a:lnTo>
                <a:lnTo>
                  <a:pt x="369" y="1085"/>
                </a:lnTo>
                <a:lnTo>
                  <a:pt x="362" y="1074"/>
                </a:lnTo>
                <a:lnTo>
                  <a:pt x="357" y="1061"/>
                </a:lnTo>
                <a:lnTo>
                  <a:pt x="353" y="1048"/>
                </a:lnTo>
                <a:lnTo>
                  <a:pt x="349" y="1037"/>
                </a:lnTo>
                <a:lnTo>
                  <a:pt x="345" y="1027"/>
                </a:lnTo>
                <a:lnTo>
                  <a:pt x="344" y="1024"/>
                </a:lnTo>
                <a:lnTo>
                  <a:pt x="344" y="1024"/>
                </a:lnTo>
                <a:lnTo>
                  <a:pt x="343" y="1022"/>
                </a:lnTo>
                <a:lnTo>
                  <a:pt x="343" y="1021"/>
                </a:lnTo>
                <a:lnTo>
                  <a:pt x="345" y="1018"/>
                </a:lnTo>
                <a:lnTo>
                  <a:pt x="349" y="1014"/>
                </a:lnTo>
                <a:lnTo>
                  <a:pt x="349" y="1014"/>
                </a:lnTo>
                <a:lnTo>
                  <a:pt x="363" y="1011"/>
                </a:lnTo>
                <a:lnTo>
                  <a:pt x="373" y="1008"/>
                </a:lnTo>
                <a:lnTo>
                  <a:pt x="376" y="1006"/>
                </a:lnTo>
                <a:lnTo>
                  <a:pt x="377" y="1005"/>
                </a:lnTo>
                <a:lnTo>
                  <a:pt x="377" y="1005"/>
                </a:lnTo>
                <a:lnTo>
                  <a:pt x="377" y="1000"/>
                </a:lnTo>
                <a:lnTo>
                  <a:pt x="375" y="993"/>
                </a:lnTo>
                <a:lnTo>
                  <a:pt x="373" y="986"/>
                </a:lnTo>
                <a:lnTo>
                  <a:pt x="373" y="981"/>
                </a:lnTo>
                <a:lnTo>
                  <a:pt x="373" y="981"/>
                </a:lnTo>
                <a:lnTo>
                  <a:pt x="373" y="979"/>
                </a:lnTo>
                <a:lnTo>
                  <a:pt x="371" y="976"/>
                </a:lnTo>
                <a:lnTo>
                  <a:pt x="367" y="972"/>
                </a:lnTo>
                <a:lnTo>
                  <a:pt x="361" y="966"/>
                </a:lnTo>
                <a:lnTo>
                  <a:pt x="358" y="962"/>
                </a:lnTo>
                <a:lnTo>
                  <a:pt x="358" y="962"/>
                </a:lnTo>
                <a:lnTo>
                  <a:pt x="356" y="955"/>
                </a:lnTo>
                <a:lnTo>
                  <a:pt x="355" y="949"/>
                </a:lnTo>
                <a:lnTo>
                  <a:pt x="354" y="943"/>
                </a:lnTo>
                <a:lnTo>
                  <a:pt x="354" y="943"/>
                </a:lnTo>
                <a:lnTo>
                  <a:pt x="353" y="937"/>
                </a:lnTo>
                <a:lnTo>
                  <a:pt x="351" y="933"/>
                </a:lnTo>
                <a:lnTo>
                  <a:pt x="344" y="925"/>
                </a:lnTo>
                <a:lnTo>
                  <a:pt x="344" y="925"/>
                </a:lnTo>
                <a:lnTo>
                  <a:pt x="340" y="920"/>
                </a:lnTo>
                <a:lnTo>
                  <a:pt x="336" y="915"/>
                </a:lnTo>
                <a:lnTo>
                  <a:pt x="330" y="910"/>
                </a:lnTo>
                <a:lnTo>
                  <a:pt x="330" y="910"/>
                </a:lnTo>
                <a:lnTo>
                  <a:pt x="330" y="906"/>
                </a:lnTo>
                <a:lnTo>
                  <a:pt x="330" y="901"/>
                </a:lnTo>
                <a:lnTo>
                  <a:pt x="344" y="896"/>
                </a:lnTo>
                <a:close/>
                <a:moveTo>
                  <a:pt x="127" y="679"/>
                </a:moveTo>
                <a:lnTo>
                  <a:pt x="127" y="679"/>
                </a:lnTo>
                <a:lnTo>
                  <a:pt x="113" y="731"/>
                </a:lnTo>
                <a:lnTo>
                  <a:pt x="113" y="731"/>
                </a:lnTo>
                <a:lnTo>
                  <a:pt x="113" y="738"/>
                </a:lnTo>
                <a:lnTo>
                  <a:pt x="113" y="745"/>
                </a:lnTo>
                <a:lnTo>
                  <a:pt x="114" y="754"/>
                </a:lnTo>
                <a:lnTo>
                  <a:pt x="113" y="764"/>
                </a:lnTo>
                <a:lnTo>
                  <a:pt x="113" y="764"/>
                </a:lnTo>
                <a:lnTo>
                  <a:pt x="111" y="772"/>
                </a:lnTo>
                <a:lnTo>
                  <a:pt x="110" y="778"/>
                </a:lnTo>
                <a:lnTo>
                  <a:pt x="108" y="782"/>
                </a:lnTo>
                <a:lnTo>
                  <a:pt x="108" y="788"/>
                </a:lnTo>
                <a:lnTo>
                  <a:pt x="108" y="788"/>
                </a:lnTo>
                <a:lnTo>
                  <a:pt x="112" y="805"/>
                </a:lnTo>
                <a:lnTo>
                  <a:pt x="113" y="813"/>
                </a:lnTo>
                <a:lnTo>
                  <a:pt x="113" y="815"/>
                </a:lnTo>
                <a:lnTo>
                  <a:pt x="113" y="816"/>
                </a:lnTo>
                <a:lnTo>
                  <a:pt x="113" y="816"/>
                </a:lnTo>
                <a:lnTo>
                  <a:pt x="112" y="820"/>
                </a:lnTo>
                <a:lnTo>
                  <a:pt x="110" y="825"/>
                </a:lnTo>
                <a:lnTo>
                  <a:pt x="108" y="835"/>
                </a:lnTo>
                <a:lnTo>
                  <a:pt x="89" y="854"/>
                </a:lnTo>
                <a:lnTo>
                  <a:pt x="89" y="854"/>
                </a:lnTo>
                <a:lnTo>
                  <a:pt x="88" y="815"/>
                </a:lnTo>
                <a:lnTo>
                  <a:pt x="88" y="782"/>
                </a:lnTo>
                <a:lnTo>
                  <a:pt x="89" y="755"/>
                </a:lnTo>
                <a:lnTo>
                  <a:pt x="89" y="755"/>
                </a:lnTo>
                <a:lnTo>
                  <a:pt x="92" y="734"/>
                </a:lnTo>
                <a:lnTo>
                  <a:pt x="97" y="713"/>
                </a:lnTo>
                <a:lnTo>
                  <a:pt x="101" y="697"/>
                </a:lnTo>
                <a:lnTo>
                  <a:pt x="104" y="689"/>
                </a:lnTo>
                <a:lnTo>
                  <a:pt x="104" y="689"/>
                </a:lnTo>
                <a:lnTo>
                  <a:pt x="105" y="688"/>
                </a:lnTo>
                <a:lnTo>
                  <a:pt x="108" y="685"/>
                </a:lnTo>
                <a:lnTo>
                  <a:pt x="117" y="682"/>
                </a:lnTo>
                <a:lnTo>
                  <a:pt x="127" y="679"/>
                </a:lnTo>
                <a:lnTo>
                  <a:pt x="127" y="679"/>
                </a:lnTo>
                <a:close/>
                <a:moveTo>
                  <a:pt x="113" y="873"/>
                </a:moveTo>
                <a:lnTo>
                  <a:pt x="118" y="892"/>
                </a:lnTo>
                <a:lnTo>
                  <a:pt x="127" y="901"/>
                </a:lnTo>
                <a:lnTo>
                  <a:pt x="127" y="901"/>
                </a:lnTo>
                <a:lnTo>
                  <a:pt x="130" y="914"/>
                </a:lnTo>
                <a:lnTo>
                  <a:pt x="132" y="934"/>
                </a:lnTo>
                <a:lnTo>
                  <a:pt x="132" y="934"/>
                </a:lnTo>
                <a:lnTo>
                  <a:pt x="133" y="937"/>
                </a:lnTo>
                <a:lnTo>
                  <a:pt x="137" y="941"/>
                </a:lnTo>
                <a:lnTo>
                  <a:pt x="143" y="943"/>
                </a:lnTo>
                <a:lnTo>
                  <a:pt x="148" y="946"/>
                </a:lnTo>
                <a:lnTo>
                  <a:pt x="163" y="950"/>
                </a:lnTo>
                <a:lnTo>
                  <a:pt x="174" y="953"/>
                </a:lnTo>
                <a:lnTo>
                  <a:pt x="174" y="953"/>
                </a:lnTo>
                <a:lnTo>
                  <a:pt x="191" y="956"/>
                </a:lnTo>
                <a:lnTo>
                  <a:pt x="198" y="958"/>
                </a:lnTo>
                <a:lnTo>
                  <a:pt x="198" y="958"/>
                </a:lnTo>
                <a:lnTo>
                  <a:pt x="196" y="971"/>
                </a:lnTo>
                <a:lnTo>
                  <a:pt x="193" y="983"/>
                </a:lnTo>
                <a:lnTo>
                  <a:pt x="189" y="998"/>
                </a:lnTo>
                <a:lnTo>
                  <a:pt x="183" y="1012"/>
                </a:lnTo>
                <a:lnTo>
                  <a:pt x="179" y="1019"/>
                </a:lnTo>
                <a:lnTo>
                  <a:pt x="176" y="1025"/>
                </a:lnTo>
                <a:lnTo>
                  <a:pt x="171" y="1031"/>
                </a:lnTo>
                <a:lnTo>
                  <a:pt x="166" y="1034"/>
                </a:lnTo>
                <a:lnTo>
                  <a:pt x="161" y="1037"/>
                </a:lnTo>
                <a:lnTo>
                  <a:pt x="156" y="1038"/>
                </a:lnTo>
                <a:lnTo>
                  <a:pt x="156" y="1038"/>
                </a:lnTo>
                <a:lnTo>
                  <a:pt x="150" y="1037"/>
                </a:lnTo>
                <a:lnTo>
                  <a:pt x="144" y="1034"/>
                </a:lnTo>
                <a:lnTo>
                  <a:pt x="139" y="1029"/>
                </a:lnTo>
                <a:lnTo>
                  <a:pt x="134" y="1025"/>
                </a:lnTo>
                <a:lnTo>
                  <a:pt x="131" y="1018"/>
                </a:lnTo>
                <a:lnTo>
                  <a:pt x="126" y="1011"/>
                </a:lnTo>
                <a:lnTo>
                  <a:pt x="120" y="995"/>
                </a:lnTo>
                <a:lnTo>
                  <a:pt x="114" y="980"/>
                </a:lnTo>
                <a:lnTo>
                  <a:pt x="111" y="966"/>
                </a:lnTo>
                <a:lnTo>
                  <a:pt x="108" y="953"/>
                </a:lnTo>
                <a:lnTo>
                  <a:pt x="108" y="953"/>
                </a:lnTo>
                <a:lnTo>
                  <a:pt x="106" y="927"/>
                </a:lnTo>
                <a:lnTo>
                  <a:pt x="104" y="908"/>
                </a:lnTo>
                <a:lnTo>
                  <a:pt x="104" y="896"/>
                </a:lnTo>
                <a:lnTo>
                  <a:pt x="104" y="896"/>
                </a:lnTo>
                <a:lnTo>
                  <a:pt x="106" y="889"/>
                </a:lnTo>
                <a:lnTo>
                  <a:pt x="108" y="882"/>
                </a:lnTo>
                <a:lnTo>
                  <a:pt x="113" y="873"/>
                </a:lnTo>
                <a:lnTo>
                  <a:pt x="113" y="873"/>
                </a:lnTo>
                <a:close/>
                <a:moveTo>
                  <a:pt x="358" y="745"/>
                </a:moveTo>
                <a:lnTo>
                  <a:pt x="401" y="873"/>
                </a:lnTo>
                <a:lnTo>
                  <a:pt x="396" y="882"/>
                </a:lnTo>
                <a:lnTo>
                  <a:pt x="363" y="877"/>
                </a:lnTo>
                <a:lnTo>
                  <a:pt x="363" y="877"/>
                </a:lnTo>
                <a:lnTo>
                  <a:pt x="360" y="875"/>
                </a:lnTo>
                <a:lnTo>
                  <a:pt x="354" y="868"/>
                </a:lnTo>
                <a:lnTo>
                  <a:pt x="354" y="868"/>
                </a:lnTo>
                <a:lnTo>
                  <a:pt x="348" y="861"/>
                </a:lnTo>
                <a:lnTo>
                  <a:pt x="344" y="858"/>
                </a:lnTo>
                <a:lnTo>
                  <a:pt x="344" y="858"/>
                </a:lnTo>
                <a:lnTo>
                  <a:pt x="348" y="824"/>
                </a:lnTo>
                <a:lnTo>
                  <a:pt x="349" y="800"/>
                </a:lnTo>
                <a:lnTo>
                  <a:pt x="349" y="791"/>
                </a:lnTo>
                <a:lnTo>
                  <a:pt x="349" y="788"/>
                </a:lnTo>
                <a:lnTo>
                  <a:pt x="349" y="788"/>
                </a:lnTo>
                <a:lnTo>
                  <a:pt x="349" y="785"/>
                </a:lnTo>
                <a:lnTo>
                  <a:pt x="349" y="781"/>
                </a:lnTo>
                <a:lnTo>
                  <a:pt x="350" y="768"/>
                </a:lnTo>
                <a:lnTo>
                  <a:pt x="354" y="750"/>
                </a:lnTo>
                <a:lnTo>
                  <a:pt x="358" y="7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08912A13-D585-4EF1-979F-14FCF2055E81}"/>
              </a:ext>
            </a:extLst>
          </p:cNvPr>
          <p:cNvSpPr>
            <a:spLocks noEditPoints="1"/>
          </p:cNvSpPr>
          <p:nvPr/>
        </p:nvSpPr>
        <p:spPr bwMode="auto">
          <a:xfrm>
            <a:off x="6563797" y="2708597"/>
            <a:ext cx="571575" cy="1722909"/>
          </a:xfrm>
          <a:custGeom>
            <a:avLst/>
            <a:gdLst>
              <a:gd name="T0" fmla="*/ 389 w 419"/>
              <a:gd name="T1" fmla="*/ 1117 h 1263"/>
              <a:gd name="T2" fmla="*/ 419 w 419"/>
              <a:gd name="T3" fmla="*/ 1096 h 1263"/>
              <a:gd name="T4" fmla="*/ 385 w 419"/>
              <a:gd name="T5" fmla="*/ 1009 h 1263"/>
              <a:gd name="T6" fmla="*/ 384 w 419"/>
              <a:gd name="T7" fmla="*/ 970 h 1263"/>
              <a:gd name="T8" fmla="*/ 366 w 419"/>
              <a:gd name="T9" fmla="*/ 785 h 1263"/>
              <a:gd name="T10" fmla="*/ 340 w 419"/>
              <a:gd name="T11" fmla="*/ 715 h 1263"/>
              <a:gd name="T12" fmla="*/ 364 w 419"/>
              <a:gd name="T13" fmla="*/ 606 h 1263"/>
              <a:gd name="T14" fmla="*/ 353 w 419"/>
              <a:gd name="T15" fmla="*/ 467 h 1263"/>
              <a:gd name="T16" fmla="*/ 342 w 419"/>
              <a:gd name="T17" fmla="*/ 371 h 1263"/>
              <a:gd name="T18" fmla="*/ 342 w 419"/>
              <a:gd name="T19" fmla="*/ 280 h 1263"/>
              <a:gd name="T20" fmla="*/ 291 w 419"/>
              <a:gd name="T21" fmla="*/ 152 h 1263"/>
              <a:gd name="T22" fmla="*/ 186 w 419"/>
              <a:gd name="T23" fmla="*/ 125 h 1263"/>
              <a:gd name="T24" fmla="*/ 202 w 419"/>
              <a:gd name="T25" fmla="*/ 75 h 1263"/>
              <a:gd name="T26" fmla="*/ 188 w 419"/>
              <a:gd name="T27" fmla="*/ 45 h 1263"/>
              <a:gd name="T28" fmla="*/ 142 w 419"/>
              <a:gd name="T29" fmla="*/ 1 h 1263"/>
              <a:gd name="T30" fmla="*/ 86 w 419"/>
              <a:gd name="T31" fmla="*/ 18 h 1263"/>
              <a:gd name="T32" fmla="*/ 76 w 419"/>
              <a:gd name="T33" fmla="*/ 68 h 1263"/>
              <a:gd name="T34" fmla="*/ 69 w 419"/>
              <a:gd name="T35" fmla="*/ 90 h 1263"/>
              <a:gd name="T36" fmla="*/ 84 w 419"/>
              <a:gd name="T37" fmla="*/ 115 h 1263"/>
              <a:gd name="T38" fmla="*/ 26 w 419"/>
              <a:gd name="T39" fmla="*/ 168 h 1263"/>
              <a:gd name="T40" fmla="*/ 0 w 419"/>
              <a:gd name="T41" fmla="*/ 321 h 1263"/>
              <a:gd name="T42" fmla="*/ 13 w 419"/>
              <a:gd name="T43" fmla="*/ 467 h 1263"/>
              <a:gd name="T44" fmla="*/ 12 w 419"/>
              <a:gd name="T45" fmla="*/ 495 h 1263"/>
              <a:gd name="T46" fmla="*/ 35 w 419"/>
              <a:gd name="T47" fmla="*/ 513 h 1263"/>
              <a:gd name="T48" fmla="*/ 84 w 419"/>
              <a:gd name="T49" fmla="*/ 515 h 1263"/>
              <a:gd name="T50" fmla="*/ 94 w 419"/>
              <a:gd name="T51" fmla="*/ 690 h 1263"/>
              <a:gd name="T52" fmla="*/ 119 w 419"/>
              <a:gd name="T53" fmla="*/ 841 h 1263"/>
              <a:gd name="T54" fmla="*/ 112 w 419"/>
              <a:gd name="T55" fmla="*/ 876 h 1263"/>
              <a:gd name="T56" fmla="*/ 76 w 419"/>
              <a:gd name="T57" fmla="*/ 901 h 1263"/>
              <a:gd name="T58" fmla="*/ 74 w 419"/>
              <a:gd name="T59" fmla="*/ 943 h 1263"/>
              <a:gd name="T60" fmla="*/ 135 w 419"/>
              <a:gd name="T61" fmla="*/ 959 h 1263"/>
              <a:gd name="T62" fmla="*/ 165 w 419"/>
              <a:gd name="T63" fmla="*/ 978 h 1263"/>
              <a:gd name="T64" fmla="*/ 156 w 419"/>
              <a:gd name="T65" fmla="*/ 996 h 1263"/>
              <a:gd name="T66" fmla="*/ 163 w 419"/>
              <a:gd name="T67" fmla="*/ 1042 h 1263"/>
              <a:gd name="T68" fmla="*/ 175 w 419"/>
              <a:gd name="T69" fmla="*/ 1152 h 1263"/>
              <a:gd name="T70" fmla="*/ 203 w 419"/>
              <a:gd name="T71" fmla="*/ 1149 h 1263"/>
              <a:gd name="T72" fmla="*/ 259 w 419"/>
              <a:gd name="T73" fmla="*/ 1221 h 1263"/>
              <a:gd name="T74" fmla="*/ 286 w 419"/>
              <a:gd name="T75" fmla="*/ 1263 h 1263"/>
              <a:gd name="T76" fmla="*/ 321 w 419"/>
              <a:gd name="T77" fmla="*/ 1143 h 1263"/>
              <a:gd name="T78" fmla="*/ 378 w 419"/>
              <a:gd name="T79" fmla="*/ 1135 h 1263"/>
              <a:gd name="T80" fmla="*/ 84 w 419"/>
              <a:gd name="T81" fmla="*/ 384 h 1263"/>
              <a:gd name="T82" fmla="*/ 93 w 419"/>
              <a:gd name="T83" fmla="*/ 454 h 1263"/>
              <a:gd name="T84" fmla="*/ 82 w 419"/>
              <a:gd name="T85" fmla="*/ 471 h 1263"/>
              <a:gd name="T86" fmla="*/ 56 w 419"/>
              <a:gd name="T87" fmla="*/ 446 h 1263"/>
              <a:gd name="T88" fmla="*/ 209 w 419"/>
              <a:gd name="T89" fmla="*/ 627 h 1263"/>
              <a:gd name="T90" fmla="*/ 205 w 419"/>
              <a:gd name="T91" fmla="*/ 805 h 1263"/>
              <a:gd name="T92" fmla="*/ 203 w 419"/>
              <a:gd name="T93" fmla="*/ 786 h 1263"/>
              <a:gd name="T94" fmla="*/ 208 w 419"/>
              <a:gd name="T95" fmla="*/ 746 h 1263"/>
              <a:gd name="T96" fmla="*/ 202 w 419"/>
              <a:gd name="T97" fmla="*/ 708 h 1263"/>
              <a:gd name="T98" fmla="*/ 259 w 419"/>
              <a:gd name="T99" fmla="*/ 740 h 1263"/>
              <a:gd name="T100" fmla="*/ 281 w 419"/>
              <a:gd name="T101" fmla="*/ 794 h 1263"/>
              <a:gd name="T102" fmla="*/ 314 w 419"/>
              <a:gd name="T103" fmla="*/ 938 h 1263"/>
              <a:gd name="T104" fmla="*/ 321 w 419"/>
              <a:gd name="T105" fmla="*/ 980 h 1263"/>
              <a:gd name="T106" fmla="*/ 311 w 419"/>
              <a:gd name="T107" fmla="*/ 1009 h 1263"/>
              <a:gd name="T108" fmla="*/ 277 w 419"/>
              <a:gd name="T109" fmla="*/ 905 h 1263"/>
              <a:gd name="T110" fmla="*/ 247 w 419"/>
              <a:gd name="T111" fmla="*/ 869 h 1263"/>
              <a:gd name="T112" fmla="*/ 285 w 419"/>
              <a:gd name="T113" fmla="*/ 1199 h 1263"/>
              <a:gd name="T114" fmla="*/ 267 w 419"/>
              <a:gd name="T115" fmla="*/ 1116 h 1263"/>
              <a:gd name="T116" fmla="*/ 199 w 419"/>
              <a:gd name="T117" fmla="*/ 1115 h 1263"/>
              <a:gd name="T118" fmla="*/ 202 w 419"/>
              <a:gd name="T119" fmla="*/ 1063 h 1263"/>
              <a:gd name="T120" fmla="*/ 235 w 419"/>
              <a:gd name="T121" fmla="*/ 1097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9" h="1263">
                <a:moveTo>
                  <a:pt x="382" y="1134"/>
                </a:moveTo>
                <a:lnTo>
                  <a:pt x="382" y="1134"/>
                </a:lnTo>
                <a:lnTo>
                  <a:pt x="384" y="1129"/>
                </a:lnTo>
                <a:lnTo>
                  <a:pt x="386" y="1124"/>
                </a:lnTo>
                <a:lnTo>
                  <a:pt x="389" y="1117"/>
                </a:lnTo>
                <a:lnTo>
                  <a:pt x="389" y="1117"/>
                </a:lnTo>
                <a:lnTo>
                  <a:pt x="389" y="1116"/>
                </a:lnTo>
                <a:lnTo>
                  <a:pt x="389" y="1116"/>
                </a:lnTo>
                <a:lnTo>
                  <a:pt x="389" y="1117"/>
                </a:lnTo>
                <a:lnTo>
                  <a:pt x="389" y="1117"/>
                </a:lnTo>
                <a:lnTo>
                  <a:pt x="391" y="1117"/>
                </a:lnTo>
                <a:lnTo>
                  <a:pt x="396" y="1117"/>
                </a:lnTo>
                <a:lnTo>
                  <a:pt x="403" y="1116"/>
                </a:lnTo>
                <a:lnTo>
                  <a:pt x="410" y="1111"/>
                </a:lnTo>
                <a:lnTo>
                  <a:pt x="410" y="1111"/>
                </a:lnTo>
                <a:lnTo>
                  <a:pt x="413" y="1108"/>
                </a:lnTo>
                <a:lnTo>
                  <a:pt x="415" y="1104"/>
                </a:lnTo>
                <a:lnTo>
                  <a:pt x="419" y="1096"/>
                </a:lnTo>
                <a:lnTo>
                  <a:pt x="419" y="1086"/>
                </a:lnTo>
                <a:lnTo>
                  <a:pt x="417" y="1077"/>
                </a:lnTo>
                <a:lnTo>
                  <a:pt x="417" y="1077"/>
                </a:lnTo>
                <a:lnTo>
                  <a:pt x="414" y="1063"/>
                </a:lnTo>
                <a:lnTo>
                  <a:pt x="408" y="1048"/>
                </a:lnTo>
                <a:lnTo>
                  <a:pt x="401" y="1034"/>
                </a:lnTo>
                <a:lnTo>
                  <a:pt x="395" y="1023"/>
                </a:lnTo>
                <a:lnTo>
                  <a:pt x="395" y="1023"/>
                </a:lnTo>
                <a:lnTo>
                  <a:pt x="385" y="1009"/>
                </a:lnTo>
                <a:lnTo>
                  <a:pt x="379" y="999"/>
                </a:lnTo>
                <a:lnTo>
                  <a:pt x="379" y="999"/>
                </a:lnTo>
                <a:lnTo>
                  <a:pt x="372" y="981"/>
                </a:lnTo>
                <a:lnTo>
                  <a:pt x="372" y="981"/>
                </a:lnTo>
                <a:lnTo>
                  <a:pt x="374" y="981"/>
                </a:lnTo>
                <a:lnTo>
                  <a:pt x="378" y="980"/>
                </a:lnTo>
                <a:lnTo>
                  <a:pt x="380" y="978"/>
                </a:lnTo>
                <a:lnTo>
                  <a:pt x="383" y="974"/>
                </a:lnTo>
                <a:lnTo>
                  <a:pt x="384" y="970"/>
                </a:lnTo>
                <a:lnTo>
                  <a:pt x="385" y="965"/>
                </a:lnTo>
                <a:lnTo>
                  <a:pt x="385" y="965"/>
                </a:lnTo>
                <a:lnTo>
                  <a:pt x="386" y="948"/>
                </a:lnTo>
                <a:lnTo>
                  <a:pt x="385" y="943"/>
                </a:lnTo>
                <a:lnTo>
                  <a:pt x="385" y="943"/>
                </a:lnTo>
                <a:lnTo>
                  <a:pt x="378" y="870"/>
                </a:lnTo>
                <a:lnTo>
                  <a:pt x="371" y="817"/>
                </a:lnTo>
                <a:lnTo>
                  <a:pt x="369" y="796"/>
                </a:lnTo>
                <a:lnTo>
                  <a:pt x="366" y="785"/>
                </a:lnTo>
                <a:lnTo>
                  <a:pt x="366" y="785"/>
                </a:lnTo>
                <a:lnTo>
                  <a:pt x="363" y="771"/>
                </a:lnTo>
                <a:lnTo>
                  <a:pt x="358" y="761"/>
                </a:lnTo>
                <a:lnTo>
                  <a:pt x="353" y="750"/>
                </a:lnTo>
                <a:lnTo>
                  <a:pt x="353" y="750"/>
                </a:lnTo>
                <a:lnTo>
                  <a:pt x="351" y="745"/>
                </a:lnTo>
                <a:lnTo>
                  <a:pt x="345" y="732"/>
                </a:lnTo>
                <a:lnTo>
                  <a:pt x="342" y="724"/>
                </a:lnTo>
                <a:lnTo>
                  <a:pt x="340" y="715"/>
                </a:lnTo>
                <a:lnTo>
                  <a:pt x="339" y="707"/>
                </a:lnTo>
                <a:lnTo>
                  <a:pt x="340" y="699"/>
                </a:lnTo>
                <a:lnTo>
                  <a:pt x="340" y="699"/>
                </a:lnTo>
                <a:lnTo>
                  <a:pt x="345" y="683"/>
                </a:lnTo>
                <a:lnTo>
                  <a:pt x="349" y="665"/>
                </a:lnTo>
                <a:lnTo>
                  <a:pt x="355" y="646"/>
                </a:lnTo>
                <a:lnTo>
                  <a:pt x="360" y="627"/>
                </a:lnTo>
                <a:lnTo>
                  <a:pt x="360" y="627"/>
                </a:lnTo>
                <a:lnTo>
                  <a:pt x="364" y="606"/>
                </a:lnTo>
                <a:lnTo>
                  <a:pt x="365" y="584"/>
                </a:lnTo>
                <a:lnTo>
                  <a:pt x="365" y="565"/>
                </a:lnTo>
                <a:lnTo>
                  <a:pt x="365" y="551"/>
                </a:lnTo>
                <a:lnTo>
                  <a:pt x="365" y="551"/>
                </a:lnTo>
                <a:lnTo>
                  <a:pt x="361" y="532"/>
                </a:lnTo>
                <a:lnTo>
                  <a:pt x="357" y="506"/>
                </a:lnTo>
                <a:lnTo>
                  <a:pt x="349" y="471"/>
                </a:lnTo>
                <a:lnTo>
                  <a:pt x="349" y="471"/>
                </a:lnTo>
                <a:lnTo>
                  <a:pt x="353" y="467"/>
                </a:lnTo>
                <a:lnTo>
                  <a:pt x="355" y="464"/>
                </a:lnTo>
                <a:lnTo>
                  <a:pt x="357" y="461"/>
                </a:lnTo>
                <a:lnTo>
                  <a:pt x="357" y="461"/>
                </a:lnTo>
                <a:lnTo>
                  <a:pt x="347" y="423"/>
                </a:lnTo>
                <a:lnTo>
                  <a:pt x="336" y="388"/>
                </a:lnTo>
                <a:lnTo>
                  <a:pt x="336" y="388"/>
                </a:lnTo>
                <a:lnTo>
                  <a:pt x="338" y="383"/>
                </a:lnTo>
                <a:lnTo>
                  <a:pt x="342" y="371"/>
                </a:lnTo>
                <a:lnTo>
                  <a:pt x="342" y="371"/>
                </a:lnTo>
                <a:lnTo>
                  <a:pt x="343" y="360"/>
                </a:lnTo>
                <a:lnTo>
                  <a:pt x="346" y="348"/>
                </a:lnTo>
                <a:lnTo>
                  <a:pt x="347" y="333"/>
                </a:lnTo>
                <a:lnTo>
                  <a:pt x="347" y="333"/>
                </a:lnTo>
                <a:lnTo>
                  <a:pt x="342" y="311"/>
                </a:lnTo>
                <a:lnTo>
                  <a:pt x="336" y="292"/>
                </a:lnTo>
                <a:lnTo>
                  <a:pt x="343" y="283"/>
                </a:lnTo>
                <a:lnTo>
                  <a:pt x="343" y="283"/>
                </a:lnTo>
                <a:lnTo>
                  <a:pt x="342" y="280"/>
                </a:lnTo>
                <a:lnTo>
                  <a:pt x="330" y="256"/>
                </a:lnTo>
                <a:lnTo>
                  <a:pt x="330" y="256"/>
                </a:lnTo>
                <a:lnTo>
                  <a:pt x="324" y="245"/>
                </a:lnTo>
                <a:lnTo>
                  <a:pt x="318" y="230"/>
                </a:lnTo>
                <a:lnTo>
                  <a:pt x="308" y="198"/>
                </a:lnTo>
                <a:lnTo>
                  <a:pt x="298" y="169"/>
                </a:lnTo>
                <a:lnTo>
                  <a:pt x="295" y="159"/>
                </a:lnTo>
                <a:lnTo>
                  <a:pt x="291" y="152"/>
                </a:lnTo>
                <a:lnTo>
                  <a:pt x="291" y="152"/>
                </a:lnTo>
                <a:lnTo>
                  <a:pt x="286" y="148"/>
                </a:lnTo>
                <a:lnTo>
                  <a:pt x="283" y="144"/>
                </a:lnTo>
                <a:lnTo>
                  <a:pt x="272" y="140"/>
                </a:lnTo>
                <a:lnTo>
                  <a:pt x="260" y="135"/>
                </a:lnTo>
                <a:lnTo>
                  <a:pt x="260" y="135"/>
                </a:lnTo>
                <a:lnTo>
                  <a:pt x="231" y="134"/>
                </a:lnTo>
                <a:lnTo>
                  <a:pt x="203" y="132"/>
                </a:lnTo>
                <a:lnTo>
                  <a:pt x="186" y="125"/>
                </a:lnTo>
                <a:lnTo>
                  <a:pt x="186" y="125"/>
                </a:lnTo>
                <a:lnTo>
                  <a:pt x="187" y="124"/>
                </a:lnTo>
                <a:lnTo>
                  <a:pt x="190" y="119"/>
                </a:lnTo>
                <a:lnTo>
                  <a:pt x="190" y="119"/>
                </a:lnTo>
                <a:lnTo>
                  <a:pt x="193" y="113"/>
                </a:lnTo>
                <a:lnTo>
                  <a:pt x="197" y="104"/>
                </a:lnTo>
                <a:lnTo>
                  <a:pt x="200" y="92"/>
                </a:lnTo>
                <a:lnTo>
                  <a:pt x="202" y="84"/>
                </a:lnTo>
                <a:lnTo>
                  <a:pt x="202" y="84"/>
                </a:lnTo>
                <a:lnTo>
                  <a:pt x="202" y="75"/>
                </a:lnTo>
                <a:lnTo>
                  <a:pt x="200" y="74"/>
                </a:lnTo>
                <a:lnTo>
                  <a:pt x="198" y="74"/>
                </a:lnTo>
                <a:lnTo>
                  <a:pt x="198" y="74"/>
                </a:lnTo>
                <a:lnTo>
                  <a:pt x="192" y="76"/>
                </a:lnTo>
                <a:lnTo>
                  <a:pt x="192" y="76"/>
                </a:lnTo>
                <a:lnTo>
                  <a:pt x="190" y="65"/>
                </a:lnTo>
                <a:lnTo>
                  <a:pt x="188" y="55"/>
                </a:lnTo>
                <a:lnTo>
                  <a:pt x="188" y="45"/>
                </a:lnTo>
                <a:lnTo>
                  <a:pt x="188" y="45"/>
                </a:lnTo>
                <a:lnTo>
                  <a:pt x="188" y="42"/>
                </a:lnTo>
                <a:lnTo>
                  <a:pt x="186" y="38"/>
                </a:lnTo>
                <a:lnTo>
                  <a:pt x="181" y="29"/>
                </a:lnTo>
                <a:lnTo>
                  <a:pt x="174" y="20"/>
                </a:lnTo>
                <a:lnTo>
                  <a:pt x="167" y="13"/>
                </a:lnTo>
                <a:lnTo>
                  <a:pt x="167" y="13"/>
                </a:lnTo>
                <a:lnTo>
                  <a:pt x="159" y="7"/>
                </a:lnTo>
                <a:lnTo>
                  <a:pt x="150" y="4"/>
                </a:lnTo>
                <a:lnTo>
                  <a:pt x="142" y="1"/>
                </a:lnTo>
                <a:lnTo>
                  <a:pt x="135" y="0"/>
                </a:lnTo>
                <a:lnTo>
                  <a:pt x="135" y="0"/>
                </a:lnTo>
                <a:lnTo>
                  <a:pt x="129" y="1"/>
                </a:lnTo>
                <a:lnTo>
                  <a:pt x="122" y="3"/>
                </a:lnTo>
                <a:lnTo>
                  <a:pt x="109" y="6"/>
                </a:lnTo>
                <a:lnTo>
                  <a:pt x="109" y="6"/>
                </a:lnTo>
                <a:lnTo>
                  <a:pt x="101" y="8"/>
                </a:lnTo>
                <a:lnTo>
                  <a:pt x="93" y="13"/>
                </a:lnTo>
                <a:lnTo>
                  <a:pt x="86" y="18"/>
                </a:lnTo>
                <a:lnTo>
                  <a:pt x="82" y="22"/>
                </a:lnTo>
                <a:lnTo>
                  <a:pt x="82" y="22"/>
                </a:lnTo>
                <a:lnTo>
                  <a:pt x="79" y="26"/>
                </a:lnTo>
                <a:lnTo>
                  <a:pt x="78" y="31"/>
                </a:lnTo>
                <a:lnTo>
                  <a:pt x="78" y="38"/>
                </a:lnTo>
                <a:lnTo>
                  <a:pt x="78" y="38"/>
                </a:lnTo>
                <a:lnTo>
                  <a:pt x="78" y="47"/>
                </a:lnTo>
                <a:lnTo>
                  <a:pt x="78" y="56"/>
                </a:lnTo>
                <a:lnTo>
                  <a:pt x="76" y="68"/>
                </a:lnTo>
                <a:lnTo>
                  <a:pt x="76" y="68"/>
                </a:lnTo>
                <a:lnTo>
                  <a:pt x="74" y="80"/>
                </a:lnTo>
                <a:lnTo>
                  <a:pt x="74" y="80"/>
                </a:lnTo>
                <a:lnTo>
                  <a:pt x="73" y="76"/>
                </a:lnTo>
                <a:lnTo>
                  <a:pt x="72" y="76"/>
                </a:lnTo>
                <a:lnTo>
                  <a:pt x="72" y="76"/>
                </a:lnTo>
                <a:lnTo>
                  <a:pt x="70" y="81"/>
                </a:lnTo>
                <a:lnTo>
                  <a:pt x="70" y="81"/>
                </a:lnTo>
                <a:lnTo>
                  <a:pt x="69" y="90"/>
                </a:lnTo>
                <a:lnTo>
                  <a:pt x="69" y="97"/>
                </a:lnTo>
                <a:lnTo>
                  <a:pt x="70" y="101"/>
                </a:lnTo>
                <a:lnTo>
                  <a:pt x="74" y="106"/>
                </a:lnTo>
                <a:lnTo>
                  <a:pt x="74" y="106"/>
                </a:lnTo>
                <a:lnTo>
                  <a:pt x="79" y="110"/>
                </a:lnTo>
                <a:lnTo>
                  <a:pt x="81" y="111"/>
                </a:lnTo>
                <a:lnTo>
                  <a:pt x="82" y="111"/>
                </a:lnTo>
                <a:lnTo>
                  <a:pt x="84" y="115"/>
                </a:lnTo>
                <a:lnTo>
                  <a:pt x="84" y="115"/>
                </a:lnTo>
                <a:lnTo>
                  <a:pt x="86" y="118"/>
                </a:lnTo>
                <a:lnTo>
                  <a:pt x="91" y="123"/>
                </a:lnTo>
                <a:lnTo>
                  <a:pt x="96" y="128"/>
                </a:lnTo>
                <a:lnTo>
                  <a:pt x="97" y="131"/>
                </a:lnTo>
                <a:lnTo>
                  <a:pt x="97" y="138"/>
                </a:lnTo>
                <a:lnTo>
                  <a:pt x="97" y="138"/>
                </a:lnTo>
                <a:lnTo>
                  <a:pt x="62" y="152"/>
                </a:lnTo>
                <a:lnTo>
                  <a:pt x="36" y="163"/>
                </a:lnTo>
                <a:lnTo>
                  <a:pt x="26" y="168"/>
                </a:lnTo>
                <a:lnTo>
                  <a:pt x="22" y="173"/>
                </a:lnTo>
                <a:lnTo>
                  <a:pt x="22" y="173"/>
                </a:lnTo>
                <a:lnTo>
                  <a:pt x="16" y="181"/>
                </a:lnTo>
                <a:lnTo>
                  <a:pt x="12" y="192"/>
                </a:lnTo>
                <a:lnTo>
                  <a:pt x="7" y="209"/>
                </a:lnTo>
                <a:lnTo>
                  <a:pt x="7" y="209"/>
                </a:lnTo>
                <a:lnTo>
                  <a:pt x="6" y="230"/>
                </a:lnTo>
                <a:lnTo>
                  <a:pt x="4" y="268"/>
                </a:lnTo>
                <a:lnTo>
                  <a:pt x="0" y="321"/>
                </a:lnTo>
                <a:lnTo>
                  <a:pt x="4" y="324"/>
                </a:lnTo>
                <a:lnTo>
                  <a:pt x="4" y="324"/>
                </a:lnTo>
                <a:lnTo>
                  <a:pt x="4" y="353"/>
                </a:lnTo>
                <a:lnTo>
                  <a:pt x="3" y="394"/>
                </a:lnTo>
                <a:lnTo>
                  <a:pt x="3" y="394"/>
                </a:lnTo>
                <a:lnTo>
                  <a:pt x="3" y="401"/>
                </a:lnTo>
                <a:lnTo>
                  <a:pt x="4" y="411"/>
                </a:lnTo>
                <a:lnTo>
                  <a:pt x="7" y="436"/>
                </a:lnTo>
                <a:lnTo>
                  <a:pt x="13" y="467"/>
                </a:lnTo>
                <a:lnTo>
                  <a:pt x="13" y="467"/>
                </a:lnTo>
                <a:lnTo>
                  <a:pt x="12" y="467"/>
                </a:lnTo>
                <a:lnTo>
                  <a:pt x="11" y="470"/>
                </a:lnTo>
                <a:lnTo>
                  <a:pt x="8" y="473"/>
                </a:lnTo>
                <a:lnTo>
                  <a:pt x="7" y="481"/>
                </a:lnTo>
                <a:lnTo>
                  <a:pt x="7" y="481"/>
                </a:lnTo>
                <a:lnTo>
                  <a:pt x="8" y="484"/>
                </a:lnTo>
                <a:lnTo>
                  <a:pt x="10" y="488"/>
                </a:lnTo>
                <a:lnTo>
                  <a:pt x="12" y="495"/>
                </a:lnTo>
                <a:lnTo>
                  <a:pt x="17" y="501"/>
                </a:lnTo>
                <a:lnTo>
                  <a:pt x="17" y="501"/>
                </a:lnTo>
                <a:lnTo>
                  <a:pt x="17" y="504"/>
                </a:lnTo>
                <a:lnTo>
                  <a:pt x="18" y="507"/>
                </a:lnTo>
                <a:lnTo>
                  <a:pt x="19" y="509"/>
                </a:lnTo>
                <a:lnTo>
                  <a:pt x="19" y="509"/>
                </a:lnTo>
                <a:lnTo>
                  <a:pt x="25" y="512"/>
                </a:lnTo>
                <a:lnTo>
                  <a:pt x="35" y="513"/>
                </a:lnTo>
                <a:lnTo>
                  <a:pt x="35" y="513"/>
                </a:lnTo>
                <a:lnTo>
                  <a:pt x="59" y="513"/>
                </a:lnTo>
                <a:lnTo>
                  <a:pt x="78" y="513"/>
                </a:lnTo>
                <a:lnTo>
                  <a:pt x="78" y="513"/>
                </a:lnTo>
                <a:lnTo>
                  <a:pt x="81" y="510"/>
                </a:lnTo>
                <a:lnTo>
                  <a:pt x="82" y="509"/>
                </a:lnTo>
                <a:lnTo>
                  <a:pt x="84" y="510"/>
                </a:lnTo>
                <a:lnTo>
                  <a:pt x="84" y="512"/>
                </a:lnTo>
                <a:lnTo>
                  <a:pt x="84" y="515"/>
                </a:lnTo>
                <a:lnTo>
                  <a:pt x="84" y="515"/>
                </a:lnTo>
                <a:lnTo>
                  <a:pt x="86" y="531"/>
                </a:lnTo>
                <a:lnTo>
                  <a:pt x="90" y="556"/>
                </a:lnTo>
                <a:lnTo>
                  <a:pt x="97" y="593"/>
                </a:lnTo>
                <a:lnTo>
                  <a:pt x="97" y="593"/>
                </a:lnTo>
                <a:lnTo>
                  <a:pt x="100" y="605"/>
                </a:lnTo>
                <a:lnTo>
                  <a:pt x="103" y="612"/>
                </a:lnTo>
                <a:lnTo>
                  <a:pt x="103" y="612"/>
                </a:lnTo>
                <a:lnTo>
                  <a:pt x="98" y="655"/>
                </a:lnTo>
                <a:lnTo>
                  <a:pt x="94" y="690"/>
                </a:lnTo>
                <a:lnTo>
                  <a:pt x="93" y="705"/>
                </a:lnTo>
                <a:lnTo>
                  <a:pt x="93" y="715"/>
                </a:lnTo>
                <a:lnTo>
                  <a:pt x="93" y="715"/>
                </a:lnTo>
                <a:lnTo>
                  <a:pt x="94" y="727"/>
                </a:lnTo>
                <a:lnTo>
                  <a:pt x="98" y="744"/>
                </a:lnTo>
                <a:lnTo>
                  <a:pt x="107" y="785"/>
                </a:lnTo>
                <a:lnTo>
                  <a:pt x="116" y="821"/>
                </a:lnTo>
                <a:lnTo>
                  <a:pt x="119" y="841"/>
                </a:lnTo>
                <a:lnTo>
                  <a:pt x="119" y="841"/>
                </a:lnTo>
                <a:lnTo>
                  <a:pt x="121" y="847"/>
                </a:lnTo>
                <a:lnTo>
                  <a:pt x="122" y="851"/>
                </a:lnTo>
                <a:lnTo>
                  <a:pt x="121" y="856"/>
                </a:lnTo>
                <a:lnTo>
                  <a:pt x="121" y="858"/>
                </a:lnTo>
                <a:lnTo>
                  <a:pt x="118" y="862"/>
                </a:lnTo>
                <a:lnTo>
                  <a:pt x="118" y="862"/>
                </a:lnTo>
                <a:lnTo>
                  <a:pt x="116" y="866"/>
                </a:lnTo>
                <a:lnTo>
                  <a:pt x="115" y="869"/>
                </a:lnTo>
                <a:lnTo>
                  <a:pt x="112" y="876"/>
                </a:lnTo>
                <a:lnTo>
                  <a:pt x="110" y="880"/>
                </a:lnTo>
                <a:lnTo>
                  <a:pt x="107" y="883"/>
                </a:lnTo>
                <a:lnTo>
                  <a:pt x="104" y="887"/>
                </a:lnTo>
                <a:lnTo>
                  <a:pt x="99" y="891"/>
                </a:lnTo>
                <a:lnTo>
                  <a:pt x="99" y="891"/>
                </a:lnTo>
                <a:lnTo>
                  <a:pt x="91" y="894"/>
                </a:lnTo>
                <a:lnTo>
                  <a:pt x="86" y="894"/>
                </a:lnTo>
                <a:lnTo>
                  <a:pt x="82" y="897"/>
                </a:lnTo>
                <a:lnTo>
                  <a:pt x="76" y="901"/>
                </a:lnTo>
                <a:lnTo>
                  <a:pt x="76" y="901"/>
                </a:lnTo>
                <a:lnTo>
                  <a:pt x="65" y="914"/>
                </a:lnTo>
                <a:lnTo>
                  <a:pt x="62" y="919"/>
                </a:lnTo>
                <a:lnTo>
                  <a:pt x="61" y="925"/>
                </a:lnTo>
                <a:lnTo>
                  <a:pt x="61" y="925"/>
                </a:lnTo>
                <a:lnTo>
                  <a:pt x="61" y="928"/>
                </a:lnTo>
                <a:lnTo>
                  <a:pt x="63" y="931"/>
                </a:lnTo>
                <a:lnTo>
                  <a:pt x="68" y="937"/>
                </a:lnTo>
                <a:lnTo>
                  <a:pt x="74" y="943"/>
                </a:lnTo>
                <a:lnTo>
                  <a:pt x="100" y="949"/>
                </a:lnTo>
                <a:lnTo>
                  <a:pt x="100" y="949"/>
                </a:lnTo>
                <a:lnTo>
                  <a:pt x="99" y="954"/>
                </a:lnTo>
                <a:lnTo>
                  <a:pt x="99" y="957"/>
                </a:lnTo>
                <a:lnTo>
                  <a:pt x="100" y="959"/>
                </a:lnTo>
                <a:lnTo>
                  <a:pt x="100" y="959"/>
                </a:lnTo>
                <a:lnTo>
                  <a:pt x="100" y="959"/>
                </a:lnTo>
                <a:lnTo>
                  <a:pt x="119" y="959"/>
                </a:lnTo>
                <a:lnTo>
                  <a:pt x="135" y="959"/>
                </a:lnTo>
                <a:lnTo>
                  <a:pt x="135" y="959"/>
                </a:lnTo>
                <a:lnTo>
                  <a:pt x="144" y="961"/>
                </a:lnTo>
                <a:lnTo>
                  <a:pt x="161" y="961"/>
                </a:lnTo>
                <a:lnTo>
                  <a:pt x="161" y="961"/>
                </a:lnTo>
                <a:lnTo>
                  <a:pt x="162" y="966"/>
                </a:lnTo>
                <a:lnTo>
                  <a:pt x="162" y="970"/>
                </a:lnTo>
                <a:lnTo>
                  <a:pt x="163" y="974"/>
                </a:lnTo>
                <a:lnTo>
                  <a:pt x="163" y="974"/>
                </a:lnTo>
                <a:lnTo>
                  <a:pt x="165" y="978"/>
                </a:lnTo>
                <a:lnTo>
                  <a:pt x="165" y="984"/>
                </a:lnTo>
                <a:lnTo>
                  <a:pt x="163" y="991"/>
                </a:lnTo>
                <a:lnTo>
                  <a:pt x="163" y="991"/>
                </a:lnTo>
                <a:lnTo>
                  <a:pt x="159" y="991"/>
                </a:lnTo>
                <a:lnTo>
                  <a:pt x="155" y="991"/>
                </a:lnTo>
                <a:lnTo>
                  <a:pt x="154" y="992"/>
                </a:lnTo>
                <a:lnTo>
                  <a:pt x="154" y="993"/>
                </a:lnTo>
                <a:lnTo>
                  <a:pt x="154" y="993"/>
                </a:lnTo>
                <a:lnTo>
                  <a:pt x="156" y="996"/>
                </a:lnTo>
                <a:lnTo>
                  <a:pt x="157" y="997"/>
                </a:lnTo>
                <a:lnTo>
                  <a:pt x="157" y="997"/>
                </a:lnTo>
                <a:lnTo>
                  <a:pt x="161" y="997"/>
                </a:lnTo>
                <a:lnTo>
                  <a:pt x="163" y="997"/>
                </a:lnTo>
                <a:lnTo>
                  <a:pt x="163" y="997"/>
                </a:lnTo>
                <a:lnTo>
                  <a:pt x="166" y="1025"/>
                </a:lnTo>
                <a:lnTo>
                  <a:pt x="166" y="1038"/>
                </a:lnTo>
                <a:lnTo>
                  <a:pt x="166" y="1038"/>
                </a:lnTo>
                <a:lnTo>
                  <a:pt x="163" y="1042"/>
                </a:lnTo>
                <a:lnTo>
                  <a:pt x="163" y="1042"/>
                </a:lnTo>
                <a:lnTo>
                  <a:pt x="162" y="1043"/>
                </a:lnTo>
                <a:lnTo>
                  <a:pt x="161" y="1048"/>
                </a:lnTo>
                <a:lnTo>
                  <a:pt x="161" y="1048"/>
                </a:lnTo>
                <a:lnTo>
                  <a:pt x="162" y="1066"/>
                </a:lnTo>
                <a:lnTo>
                  <a:pt x="166" y="1100"/>
                </a:lnTo>
                <a:lnTo>
                  <a:pt x="171" y="1135"/>
                </a:lnTo>
                <a:lnTo>
                  <a:pt x="174" y="1148"/>
                </a:lnTo>
                <a:lnTo>
                  <a:pt x="175" y="1152"/>
                </a:lnTo>
                <a:lnTo>
                  <a:pt x="177" y="1154"/>
                </a:lnTo>
                <a:lnTo>
                  <a:pt x="177" y="1154"/>
                </a:lnTo>
                <a:lnTo>
                  <a:pt x="183" y="1159"/>
                </a:lnTo>
                <a:lnTo>
                  <a:pt x="190" y="1160"/>
                </a:lnTo>
                <a:lnTo>
                  <a:pt x="194" y="1159"/>
                </a:lnTo>
                <a:lnTo>
                  <a:pt x="199" y="1156"/>
                </a:lnTo>
                <a:lnTo>
                  <a:pt x="199" y="1156"/>
                </a:lnTo>
                <a:lnTo>
                  <a:pt x="202" y="1153"/>
                </a:lnTo>
                <a:lnTo>
                  <a:pt x="203" y="1149"/>
                </a:lnTo>
                <a:lnTo>
                  <a:pt x="206" y="1137"/>
                </a:lnTo>
                <a:lnTo>
                  <a:pt x="211" y="1121"/>
                </a:lnTo>
                <a:lnTo>
                  <a:pt x="211" y="1121"/>
                </a:lnTo>
                <a:lnTo>
                  <a:pt x="212" y="1109"/>
                </a:lnTo>
                <a:lnTo>
                  <a:pt x="243" y="1131"/>
                </a:lnTo>
                <a:lnTo>
                  <a:pt x="243" y="1131"/>
                </a:lnTo>
                <a:lnTo>
                  <a:pt x="249" y="1168"/>
                </a:lnTo>
                <a:lnTo>
                  <a:pt x="259" y="1221"/>
                </a:lnTo>
                <a:lnTo>
                  <a:pt x="259" y="1221"/>
                </a:lnTo>
                <a:lnTo>
                  <a:pt x="260" y="1229"/>
                </a:lnTo>
                <a:lnTo>
                  <a:pt x="262" y="1236"/>
                </a:lnTo>
                <a:lnTo>
                  <a:pt x="265" y="1243"/>
                </a:lnTo>
                <a:lnTo>
                  <a:pt x="268" y="1249"/>
                </a:lnTo>
                <a:lnTo>
                  <a:pt x="272" y="1255"/>
                </a:lnTo>
                <a:lnTo>
                  <a:pt x="277" y="1259"/>
                </a:lnTo>
                <a:lnTo>
                  <a:pt x="281" y="1261"/>
                </a:lnTo>
                <a:lnTo>
                  <a:pt x="286" y="1263"/>
                </a:lnTo>
                <a:lnTo>
                  <a:pt x="286" y="1263"/>
                </a:lnTo>
                <a:lnTo>
                  <a:pt x="292" y="1261"/>
                </a:lnTo>
                <a:lnTo>
                  <a:pt x="296" y="1259"/>
                </a:lnTo>
                <a:lnTo>
                  <a:pt x="301" y="1254"/>
                </a:lnTo>
                <a:lnTo>
                  <a:pt x="304" y="1248"/>
                </a:lnTo>
                <a:lnTo>
                  <a:pt x="307" y="1241"/>
                </a:lnTo>
                <a:lnTo>
                  <a:pt x="309" y="1233"/>
                </a:lnTo>
                <a:lnTo>
                  <a:pt x="314" y="1211"/>
                </a:lnTo>
                <a:lnTo>
                  <a:pt x="314" y="1211"/>
                </a:lnTo>
                <a:lnTo>
                  <a:pt x="321" y="1143"/>
                </a:lnTo>
                <a:lnTo>
                  <a:pt x="330" y="1143"/>
                </a:lnTo>
                <a:lnTo>
                  <a:pt x="330" y="1143"/>
                </a:lnTo>
                <a:lnTo>
                  <a:pt x="333" y="1142"/>
                </a:lnTo>
                <a:lnTo>
                  <a:pt x="336" y="1139"/>
                </a:lnTo>
                <a:lnTo>
                  <a:pt x="340" y="1135"/>
                </a:lnTo>
                <a:lnTo>
                  <a:pt x="340" y="1135"/>
                </a:lnTo>
                <a:lnTo>
                  <a:pt x="359" y="1136"/>
                </a:lnTo>
                <a:lnTo>
                  <a:pt x="373" y="1135"/>
                </a:lnTo>
                <a:lnTo>
                  <a:pt x="378" y="1135"/>
                </a:lnTo>
                <a:lnTo>
                  <a:pt x="382" y="1134"/>
                </a:lnTo>
                <a:lnTo>
                  <a:pt x="382" y="1134"/>
                </a:lnTo>
                <a:close/>
                <a:moveTo>
                  <a:pt x="63" y="315"/>
                </a:moveTo>
                <a:lnTo>
                  <a:pt x="63" y="315"/>
                </a:lnTo>
                <a:lnTo>
                  <a:pt x="72" y="339"/>
                </a:lnTo>
                <a:lnTo>
                  <a:pt x="79" y="357"/>
                </a:lnTo>
                <a:lnTo>
                  <a:pt x="82" y="368"/>
                </a:lnTo>
                <a:lnTo>
                  <a:pt x="82" y="368"/>
                </a:lnTo>
                <a:lnTo>
                  <a:pt x="84" y="384"/>
                </a:lnTo>
                <a:lnTo>
                  <a:pt x="86" y="401"/>
                </a:lnTo>
                <a:lnTo>
                  <a:pt x="86" y="401"/>
                </a:lnTo>
                <a:lnTo>
                  <a:pt x="91" y="423"/>
                </a:lnTo>
                <a:lnTo>
                  <a:pt x="93" y="435"/>
                </a:lnTo>
                <a:lnTo>
                  <a:pt x="93" y="442"/>
                </a:lnTo>
                <a:lnTo>
                  <a:pt x="93" y="442"/>
                </a:lnTo>
                <a:lnTo>
                  <a:pt x="92" y="448"/>
                </a:lnTo>
                <a:lnTo>
                  <a:pt x="92" y="452"/>
                </a:lnTo>
                <a:lnTo>
                  <a:pt x="93" y="454"/>
                </a:lnTo>
                <a:lnTo>
                  <a:pt x="93" y="454"/>
                </a:lnTo>
                <a:lnTo>
                  <a:pt x="94" y="459"/>
                </a:lnTo>
                <a:lnTo>
                  <a:pt x="96" y="466"/>
                </a:lnTo>
                <a:lnTo>
                  <a:pt x="96" y="477"/>
                </a:lnTo>
                <a:lnTo>
                  <a:pt x="91" y="477"/>
                </a:lnTo>
                <a:lnTo>
                  <a:pt x="91" y="477"/>
                </a:lnTo>
                <a:lnTo>
                  <a:pt x="86" y="473"/>
                </a:lnTo>
                <a:lnTo>
                  <a:pt x="86" y="473"/>
                </a:lnTo>
                <a:lnTo>
                  <a:pt x="82" y="471"/>
                </a:lnTo>
                <a:lnTo>
                  <a:pt x="79" y="470"/>
                </a:lnTo>
                <a:lnTo>
                  <a:pt x="73" y="467"/>
                </a:lnTo>
                <a:lnTo>
                  <a:pt x="73" y="467"/>
                </a:lnTo>
                <a:lnTo>
                  <a:pt x="66" y="465"/>
                </a:lnTo>
                <a:lnTo>
                  <a:pt x="61" y="463"/>
                </a:lnTo>
                <a:lnTo>
                  <a:pt x="57" y="459"/>
                </a:lnTo>
                <a:lnTo>
                  <a:pt x="57" y="459"/>
                </a:lnTo>
                <a:lnTo>
                  <a:pt x="56" y="454"/>
                </a:lnTo>
                <a:lnTo>
                  <a:pt x="56" y="446"/>
                </a:lnTo>
                <a:lnTo>
                  <a:pt x="57" y="421"/>
                </a:lnTo>
                <a:lnTo>
                  <a:pt x="60" y="395"/>
                </a:lnTo>
                <a:lnTo>
                  <a:pt x="61" y="378"/>
                </a:lnTo>
                <a:lnTo>
                  <a:pt x="61" y="378"/>
                </a:lnTo>
                <a:lnTo>
                  <a:pt x="62" y="342"/>
                </a:lnTo>
                <a:lnTo>
                  <a:pt x="63" y="315"/>
                </a:lnTo>
                <a:lnTo>
                  <a:pt x="63" y="315"/>
                </a:lnTo>
                <a:close/>
                <a:moveTo>
                  <a:pt x="209" y="627"/>
                </a:moveTo>
                <a:lnTo>
                  <a:pt x="209" y="627"/>
                </a:lnTo>
                <a:lnTo>
                  <a:pt x="208" y="639"/>
                </a:lnTo>
                <a:lnTo>
                  <a:pt x="208" y="649"/>
                </a:lnTo>
                <a:lnTo>
                  <a:pt x="208" y="651"/>
                </a:lnTo>
                <a:lnTo>
                  <a:pt x="209" y="653"/>
                </a:lnTo>
                <a:lnTo>
                  <a:pt x="209" y="653"/>
                </a:lnTo>
                <a:lnTo>
                  <a:pt x="221" y="657"/>
                </a:lnTo>
                <a:lnTo>
                  <a:pt x="225" y="833"/>
                </a:lnTo>
                <a:lnTo>
                  <a:pt x="205" y="805"/>
                </a:lnTo>
                <a:lnTo>
                  <a:pt x="205" y="805"/>
                </a:lnTo>
                <a:lnTo>
                  <a:pt x="208" y="804"/>
                </a:lnTo>
                <a:lnTo>
                  <a:pt x="209" y="802"/>
                </a:lnTo>
                <a:lnTo>
                  <a:pt x="209" y="798"/>
                </a:lnTo>
                <a:lnTo>
                  <a:pt x="209" y="798"/>
                </a:lnTo>
                <a:lnTo>
                  <a:pt x="209" y="793"/>
                </a:lnTo>
                <a:lnTo>
                  <a:pt x="208" y="789"/>
                </a:lnTo>
                <a:lnTo>
                  <a:pt x="205" y="787"/>
                </a:lnTo>
                <a:lnTo>
                  <a:pt x="203" y="786"/>
                </a:lnTo>
                <a:lnTo>
                  <a:pt x="203" y="786"/>
                </a:lnTo>
                <a:lnTo>
                  <a:pt x="199" y="783"/>
                </a:lnTo>
                <a:lnTo>
                  <a:pt x="198" y="782"/>
                </a:lnTo>
                <a:lnTo>
                  <a:pt x="198" y="780"/>
                </a:lnTo>
                <a:lnTo>
                  <a:pt x="198" y="780"/>
                </a:lnTo>
                <a:lnTo>
                  <a:pt x="199" y="769"/>
                </a:lnTo>
                <a:lnTo>
                  <a:pt x="202" y="756"/>
                </a:lnTo>
                <a:lnTo>
                  <a:pt x="202" y="756"/>
                </a:lnTo>
                <a:lnTo>
                  <a:pt x="205" y="750"/>
                </a:lnTo>
                <a:lnTo>
                  <a:pt x="208" y="746"/>
                </a:lnTo>
                <a:lnTo>
                  <a:pt x="209" y="743"/>
                </a:lnTo>
                <a:lnTo>
                  <a:pt x="209" y="743"/>
                </a:lnTo>
                <a:lnTo>
                  <a:pt x="210" y="740"/>
                </a:lnTo>
                <a:lnTo>
                  <a:pt x="212" y="739"/>
                </a:lnTo>
                <a:lnTo>
                  <a:pt x="212" y="738"/>
                </a:lnTo>
                <a:lnTo>
                  <a:pt x="211" y="733"/>
                </a:lnTo>
                <a:lnTo>
                  <a:pt x="211" y="733"/>
                </a:lnTo>
                <a:lnTo>
                  <a:pt x="204" y="717"/>
                </a:lnTo>
                <a:lnTo>
                  <a:pt x="202" y="708"/>
                </a:lnTo>
                <a:lnTo>
                  <a:pt x="193" y="636"/>
                </a:lnTo>
                <a:lnTo>
                  <a:pt x="209" y="627"/>
                </a:lnTo>
                <a:close/>
                <a:moveTo>
                  <a:pt x="245" y="708"/>
                </a:moveTo>
                <a:lnTo>
                  <a:pt x="253" y="705"/>
                </a:lnTo>
                <a:lnTo>
                  <a:pt x="253" y="718"/>
                </a:lnTo>
                <a:lnTo>
                  <a:pt x="253" y="718"/>
                </a:lnTo>
                <a:lnTo>
                  <a:pt x="255" y="728"/>
                </a:lnTo>
                <a:lnTo>
                  <a:pt x="259" y="740"/>
                </a:lnTo>
                <a:lnTo>
                  <a:pt x="259" y="740"/>
                </a:lnTo>
                <a:lnTo>
                  <a:pt x="270" y="765"/>
                </a:lnTo>
                <a:lnTo>
                  <a:pt x="270" y="765"/>
                </a:lnTo>
                <a:lnTo>
                  <a:pt x="271" y="769"/>
                </a:lnTo>
                <a:lnTo>
                  <a:pt x="271" y="773"/>
                </a:lnTo>
                <a:lnTo>
                  <a:pt x="272" y="779"/>
                </a:lnTo>
                <a:lnTo>
                  <a:pt x="272" y="779"/>
                </a:lnTo>
                <a:lnTo>
                  <a:pt x="273" y="782"/>
                </a:lnTo>
                <a:lnTo>
                  <a:pt x="276" y="786"/>
                </a:lnTo>
                <a:lnTo>
                  <a:pt x="281" y="794"/>
                </a:lnTo>
                <a:lnTo>
                  <a:pt x="281" y="794"/>
                </a:lnTo>
                <a:lnTo>
                  <a:pt x="283" y="800"/>
                </a:lnTo>
                <a:lnTo>
                  <a:pt x="285" y="812"/>
                </a:lnTo>
                <a:lnTo>
                  <a:pt x="286" y="836"/>
                </a:lnTo>
                <a:lnTo>
                  <a:pt x="286" y="836"/>
                </a:lnTo>
                <a:lnTo>
                  <a:pt x="291" y="855"/>
                </a:lnTo>
                <a:lnTo>
                  <a:pt x="302" y="889"/>
                </a:lnTo>
                <a:lnTo>
                  <a:pt x="311" y="925"/>
                </a:lnTo>
                <a:lnTo>
                  <a:pt x="314" y="938"/>
                </a:lnTo>
                <a:lnTo>
                  <a:pt x="315" y="945"/>
                </a:lnTo>
                <a:lnTo>
                  <a:pt x="315" y="945"/>
                </a:lnTo>
                <a:lnTo>
                  <a:pt x="315" y="963"/>
                </a:lnTo>
                <a:lnTo>
                  <a:pt x="315" y="976"/>
                </a:lnTo>
                <a:lnTo>
                  <a:pt x="315" y="976"/>
                </a:lnTo>
                <a:lnTo>
                  <a:pt x="316" y="978"/>
                </a:lnTo>
                <a:lnTo>
                  <a:pt x="318" y="979"/>
                </a:lnTo>
                <a:lnTo>
                  <a:pt x="321" y="980"/>
                </a:lnTo>
                <a:lnTo>
                  <a:pt x="321" y="980"/>
                </a:lnTo>
                <a:lnTo>
                  <a:pt x="321" y="984"/>
                </a:lnTo>
                <a:lnTo>
                  <a:pt x="321" y="990"/>
                </a:lnTo>
                <a:lnTo>
                  <a:pt x="321" y="990"/>
                </a:lnTo>
                <a:lnTo>
                  <a:pt x="321" y="991"/>
                </a:lnTo>
                <a:lnTo>
                  <a:pt x="320" y="992"/>
                </a:lnTo>
                <a:lnTo>
                  <a:pt x="315" y="997"/>
                </a:lnTo>
                <a:lnTo>
                  <a:pt x="315" y="997"/>
                </a:lnTo>
                <a:lnTo>
                  <a:pt x="314" y="1001"/>
                </a:lnTo>
                <a:lnTo>
                  <a:pt x="311" y="1009"/>
                </a:lnTo>
                <a:lnTo>
                  <a:pt x="309" y="1018"/>
                </a:lnTo>
                <a:lnTo>
                  <a:pt x="304" y="1010"/>
                </a:lnTo>
                <a:lnTo>
                  <a:pt x="304" y="1010"/>
                </a:lnTo>
                <a:lnTo>
                  <a:pt x="296" y="968"/>
                </a:lnTo>
                <a:lnTo>
                  <a:pt x="289" y="935"/>
                </a:lnTo>
                <a:lnTo>
                  <a:pt x="285" y="920"/>
                </a:lnTo>
                <a:lnTo>
                  <a:pt x="281" y="911"/>
                </a:lnTo>
                <a:lnTo>
                  <a:pt x="281" y="911"/>
                </a:lnTo>
                <a:lnTo>
                  <a:pt x="277" y="905"/>
                </a:lnTo>
                <a:lnTo>
                  <a:pt x="273" y="901"/>
                </a:lnTo>
                <a:lnTo>
                  <a:pt x="270" y="899"/>
                </a:lnTo>
                <a:lnTo>
                  <a:pt x="267" y="898"/>
                </a:lnTo>
                <a:lnTo>
                  <a:pt x="262" y="898"/>
                </a:lnTo>
                <a:lnTo>
                  <a:pt x="260" y="898"/>
                </a:lnTo>
                <a:lnTo>
                  <a:pt x="256" y="875"/>
                </a:lnTo>
                <a:lnTo>
                  <a:pt x="253" y="875"/>
                </a:lnTo>
                <a:lnTo>
                  <a:pt x="253" y="872"/>
                </a:lnTo>
                <a:lnTo>
                  <a:pt x="247" y="869"/>
                </a:lnTo>
                <a:lnTo>
                  <a:pt x="245" y="708"/>
                </a:lnTo>
                <a:close/>
                <a:moveTo>
                  <a:pt x="267" y="1116"/>
                </a:moveTo>
                <a:lnTo>
                  <a:pt x="276" y="1118"/>
                </a:lnTo>
                <a:lnTo>
                  <a:pt x="286" y="1148"/>
                </a:lnTo>
                <a:lnTo>
                  <a:pt x="286" y="1148"/>
                </a:lnTo>
                <a:lnTo>
                  <a:pt x="286" y="1174"/>
                </a:lnTo>
                <a:lnTo>
                  <a:pt x="286" y="1192"/>
                </a:lnTo>
                <a:lnTo>
                  <a:pt x="285" y="1199"/>
                </a:lnTo>
                <a:lnTo>
                  <a:pt x="285" y="1199"/>
                </a:lnTo>
                <a:lnTo>
                  <a:pt x="283" y="1199"/>
                </a:lnTo>
                <a:lnTo>
                  <a:pt x="280" y="1198"/>
                </a:lnTo>
                <a:lnTo>
                  <a:pt x="278" y="1193"/>
                </a:lnTo>
                <a:lnTo>
                  <a:pt x="276" y="1186"/>
                </a:lnTo>
                <a:lnTo>
                  <a:pt x="276" y="1186"/>
                </a:lnTo>
                <a:lnTo>
                  <a:pt x="273" y="1171"/>
                </a:lnTo>
                <a:lnTo>
                  <a:pt x="271" y="1147"/>
                </a:lnTo>
                <a:lnTo>
                  <a:pt x="267" y="1116"/>
                </a:lnTo>
                <a:lnTo>
                  <a:pt x="267" y="1116"/>
                </a:lnTo>
                <a:close/>
                <a:moveTo>
                  <a:pt x="212" y="1031"/>
                </a:moveTo>
                <a:lnTo>
                  <a:pt x="209" y="1086"/>
                </a:lnTo>
                <a:lnTo>
                  <a:pt x="209" y="1086"/>
                </a:lnTo>
                <a:lnTo>
                  <a:pt x="206" y="1104"/>
                </a:lnTo>
                <a:lnTo>
                  <a:pt x="204" y="1111"/>
                </a:lnTo>
                <a:lnTo>
                  <a:pt x="203" y="1114"/>
                </a:lnTo>
                <a:lnTo>
                  <a:pt x="202" y="1115"/>
                </a:lnTo>
                <a:lnTo>
                  <a:pt x="202" y="1115"/>
                </a:lnTo>
                <a:lnTo>
                  <a:pt x="199" y="1115"/>
                </a:lnTo>
                <a:lnTo>
                  <a:pt x="197" y="1114"/>
                </a:lnTo>
                <a:lnTo>
                  <a:pt x="196" y="1112"/>
                </a:lnTo>
                <a:lnTo>
                  <a:pt x="196" y="1112"/>
                </a:lnTo>
                <a:lnTo>
                  <a:pt x="199" y="1103"/>
                </a:lnTo>
                <a:lnTo>
                  <a:pt x="200" y="1096"/>
                </a:lnTo>
                <a:lnTo>
                  <a:pt x="202" y="1092"/>
                </a:lnTo>
                <a:lnTo>
                  <a:pt x="202" y="1092"/>
                </a:lnTo>
                <a:lnTo>
                  <a:pt x="202" y="1077"/>
                </a:lnTo>
                <a:lnTo>
                  <a:pt x="202" y="1063"/>
                </a:lnTo>
                <a:lnTo>
                  <a:pt x="202" y="1063"/>
                </a:lnTo>
                <a:lnTo>
                  <a:pt x="204" y="1059"/>
                </a:lnTo>
                <a:lnTo>
                  <a:pt x="205" y="1054"/>
                </a:lnTo>
                <a:lnTo>
                  <a:pt x="205" y="1052"/>
                </a:lnTo>
                <a:lnTo>
                  <a:pt x="205" y="1052"/>
                </a:lnTo>
                <a:lnTo>
                  <a:pt x="205" y="1043"/>
                </a:lnTo>
                <a:lnTo>
                  <a:pt x="205" y="1036"/>
                </a:lnTo>
                <a:lnTo>
                  <a:pt x="212" y="1031"/>
                </a:lnTo>
                <a:close/>
                <a:moveTo>
                  <a:pt x="235" y="1097"/>
                </a:moveTo>
                <a:lnTo>
                  <a:pt x="243" y="1105"/>
                </a:lnTo>
                <a:lnTo>
                  <a:pt x="243" y="1122"/>
                </a:lnTo>
                <a:lnTo>
                  <a:pt x="231" y="1115"/>
                </a:lnTo>
                <a:lnTo>
                  <a:pt x="231" y="1102"/>
                </a:lnTo>
                <a:lnTo>
                  <a:pt x="235" y="10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E9F95165-A05D-49D1-A382-893BC9BDD3D1}"/>
              </a:ext>
            </a:extLst>
          </p:cNvPr>
          <p:cNvSpPr>
            <a:spLocks noEditPoints="1"/>
          </p:cNvSpPr>
          <p:nvPr/>
        </p:nvSpPr>
        <p:spPr bwMode="auto">
          <a:xfrm>
            <a:off x="8516079" y="2784546"/>
            <a:ext cx="527496" cy="1631239"/>
          </a:xfrm>
          <a:custGeom>
            <a:avLst/>
            <a:gdLst>
              <a:gd name="T0" fmla="*/ 289 w 844"/>
              <a:gd name="T1" fmla="*/ 7 h 2610"/>
              <a:gd name="T2" fmla="*/ 232 w 844"/>
              <a:gd name="T3" fmla="*/ 99 h 2610"/>
              <a:gd name="T4" fmla="*/ 187 w 844"/>
              <a:gd name="T5" fmla="*/ 186 h 2610"/>
              <a:gd name="T6" fmla="*/ 194 w 844"/>
              <a:gd name="T7" fmla="*/ 266 h 2610"/>
              <a:gd name="T8" fmla="*/ 164 w 844"/>
              <a:gd name="T9" fmla="*/ 334 h 2610"/>
              <a:gd name="T10" fmla="*/ 66 w 844"/>
              <a:gd name="T11" fmla="*/ 554 h 2610"/>
              <a:gd name="T12" fmla="*/ 11 w 844"/>
              <a:gd name="T13" fmla="*/ 692 h 2610"/>
              <a:gd name="T14" fmla="*/ 6 w 844"/>
              <a:gd name="T15" fmla="*/ 800 h 2610"/>
              <a:gd name="T16" fmla="*/ 13 w 844"/>
              <a:gd name="T17" fmla="*/ 882 h 2610"/>
              <a:gd name="T18" fmla="*/ 58 w 844"/>
              <a:gd name="T19" fmla="*/ 1094 h 2610"/>
              <a:gd name="T20" fmla="*/ 133 w 844"/>
              <a:gd name="T21" fmla="*/ 1174 h 2610"/>
              <a:gd name="T22" fmla="*/ 112 w 844"/>
              <a:gd name="T23" fmla="*/ 1629 h 2610"/>
              <a:gd name="T24" fmla="*/ 62 w 844"/>
              <a:gd name="T25" fmla="*/ 1758 h 2610"/>
              <a:gd name="T26" fmla="*/ 88 w 844"/>
              <a:gd name="T27" fmla="*/ 1872 h 2610"/>
              <a:gd name="T28" fmla="*/ 73 w 844"/>
              <a:gd name="T29" fmla="*/ 1937 h 2610"/>
              <a:gd name="T30" fmla="*/ 108 w 844"/>
              <a:gd name="T31" fmla="*/ 2181 h 2610"/>
              <a:gd name="T32" fmla="*/ 176 w 844"/>
              <a:gd name="T33" fmla="*/ 2478 h 2610"/>
              <a:gd name="T34" fmla="*/ 252 w 844"/>
              <a:gd name="T35" fmla="*/ 2485 h 2610"/>
              <a:gd name="T36" fmla="*/ 332 w 844"/>
              <a:gd name="T37" fmla="*/ 2284 h 2610"/>
              <a:gd name="T38" fmla="*/ 390 w 844"/>
              <a:gd name="T39" fmla="*/ 2359 h 2610"/>
              <a:gd name="T40" fmla="*/ 506 w 844"/>
              <a:gd name="T41" fmla="*/ 2582 h 2610"/>
              <a:gd name="T42" fmla="*/ 635 w 844"/>
              <a:gd name="T43" fmla="*/ 2599 h 2610"/>
              <a:gd name="T44" fmla="*/ 747 w 844"/>
              <a:gd name="T45" fmla="*/ 2467 h 2610"/>
              <a:gd name="T46" fmla="*/ 832 w 844"/>
              <a:gd name="T47" fmla="*/ 2012 h 2610"/>
              <a:gd name="T48" fmla="*/ 788 w 844"/>
              <a:gd name="T49" fmla="*/ 1644 h 2610"/>
              <a:gd name="T50" fmla="*/ 678 w 844"/>
              <a:gd name="T51" fmla="*/ 1475 h 2610"/>
              <a:gd name="T52" fmla="*/ 825 w 844"/>
              <a:gd name="T53" fmla="*/ 1449 h 2610"/>
              <a:gd name="T54" fmla="*/ 838 w 844"/>
              <a:gd name="T55" fmla="*/ 1378 h 2610"/>
              <a:gd name="T56" fmla="*/ 825 w 844"/>
              <a:gd name="T57" fmla="*/ 977 h 2610"/>
              <a:gd name="T58" fmla="*/ 722 w 844"/>
              <a:gd name="T59" fmla="*/ 897 h 2610"/>
              <a:gd name="T60" fmla="*/ 661 w 844"/>
              <a:gd name="T61" fmla="*/ 554 h 2610"/>
              <a:gd name="T62" fmla="*/ 625 w 844"/>
              <a:gd name="T63" fmla="*/ 369 h 2610"/>
              <a:gd name="T64" fmla="*/ 551 w 844"/>
              <a:gd name="T65" fmla="*/ 315 h 2610"/>
              <a:gd name="T66" fmla="*/ 456 w 844"/>
              <a:gd name="T67" fmla="*/ 261 h 2610"/>
              <a:gd name="T68" fmla="*/ 448 w 844"/>
              <a:gd name="T69" fmla="*/ 182 h 2610"/>
              <a:gd name="T70" fmla="*/ 431 w 844"/>
              <a:gd name="T71" fmla="*/ 50 h 2610"/>
              <a:gd name="T72" fmla="*/ 362 w 844"/>
              <a:gd name="T73" fmla="*/ 2 h 2610"/>
              <a:gd name="T74" fmla="*/ 603 w 844"/>
              <a:gd name="T75" fmla="*/ 1626 h 2610"/>
              <a:gd name="T76" fmla="*/ 635 w 844"/>
              <a:gd name="T77" fmla="*/ 1577 h 2610"/>
              <a:gd name="T78" fmla="*/ 762 w 844"/>
              <a:gd name="T79" fmla="*/ 1777 h 2610"/>
              <a:gd name="T80" fmla="*/ 778 w 844"/>
              <a:gd name="T81" fmla="*/ 2144 h 2610"/>
              <a:gd name="T82" fmla="*/ 696 w 844"/>
              <a:gd name="T83" fmla="*/ 2469 h 2610"/>
              <a:gd name="T84" fmla="*/ 584 w 844"/>
              <a:gd name="T85" fmla="*/ 2556 h 2610"/>
              <a:gd name="T86" fmla="*/ 497 w 844"/>
              <a:gd name="T87" fmla="*/ 2504 h 2610"/>
              <a:gd name="T88" fmla="*/ 424 w 844"/>
              <a:gd name="T89" fmla="*/ 2217 h 2610"/>
              <a:gd name="T90" fmla="*/ 489 w 844"/>
              <a:gd name="T91" fmla="*/ 2360 h 2610"/>
              <a:gd name="T92" fmla="*/ 541 w 844"/>
              <a:gd name="T93" fmla="*/ 2359 h 2610"/>
              <a:gd name="T94" fmla="*/ 603 w 844"/>
              <a:gd name="T95" fmla="*/ 2400 h 2610"/>
              <a:gd name="T96" fmla="*/ 648 w 844"/>
              <a:gd name="T97" fmla="*/ 2340 h 2610"/>
              <a:gd name="T98" fmla="*/ 607 w 844"/>
              <a:gd name="T99" fmla="*/ 2250 h 2610"/>
              <a:gd name="T100" fmla="*/ 631 w 844"/>
              <a:gd name="T101" fmla="*/ 2125 h 2610"/>
              <a:gd name="T102" fmla="*/ 691 w 844"/>
              <a:gd name="T103" fmla="*/ 2144 h 2610"/>
              <a:gd name="T104" fmla="*/ 168 w 844"/>
              <a:gd name="T105" fmla="*/ 2075 h 2610"/>
              <a:gd name="T106" fmla="*/ 293 w 844"/>
              <a:gd name="T107" fmla="*/ 2159 h 2610"/>
              <a:gd name="T108" fmla="*/ 245 w 844"/>
              <a:gd name="T109" fmla="*/ 2401 h 2610"/>
              <a:gd name="T110" fmla="*/ 202 w 844"/>
              <a:gd name="T111" fmla="*/ 2379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4" h="2610">
                <a:moveTo>
                  <a:pt x="329" y="11"/>
                </a:moveTo>
                <a:lnTo>
                  <a:pt x="329" y="11"/>
                </a:lnTo>
                <a:lnTo>
                  <a:pt x="327" y="9"/>
                </a:lnTo>
                <a:lnTo>
                  <a:pt x="321" y="5"/>
                </a:lnTo>
                <a:lnTo>
                  <a:pt x="316" y="3"/>
                </a:lnTo>
                <a:lnTo>
                  <a:pt x="308" y="3"/>
                </a:lnTo>
                <a:lnTo>
                  <a:pt x="301" y="5"/>
                </a:lnTo>
                <a:lnTo>
                  <a:pt x="289" y="7"/>
                </a:lnTo>
                <a:lnTo>
                  <a:pt x="289" y="7"/>
                </a:lnTo>
                <a:lnTo>
                  <a:pt x="280" y="13"/>
                </a:lnTo>
                <a:lnTo>
                  <a:pt x="271" y="18"/>
                </a:lnTo>
                <a:lnTo>
                  <a:pt x="261" y="26"/>
                </a:lnTo>
                <a:lnTo>
                  <a:pt x="256" y="33"/>
                </a:lnTo>
                <a:lnTo>
                  <a:pt x="250" y="43"/>
                </a:lnTo>
                <a:lnTo>
                  <a:pt x="245" y="52"/>
                </a:lnTo>
                <a:lnTo>
                  <a:pt x="237" y="76"/>
                </a:lnTo>
                <a:lnTo>
                  <a:pt x="237" y="76"/>
                </a:lnTo>
                <a:lnTo>
                  <a:pt x="232" y="99"/>
                </a:lnTo>
                <a:lnTo>
                  <a:pt x="228" y="115"/>
                </a:lnTo>
                <a:lnTo>
                  <a:pt x="224" y="130"/>
                </a:lnTo>
                <a:lnTo>
                  <a:pt x="213" y="145"/>
                </a:lnTo>
                <a:lnTo>
                  <a:pt x="213" y="145"/>
                </a:lnTo>
                <a:lnTo>
                  <a:pt x="204" y="158"/>
                </a:lnTo>
                <a:lnTo>
                  <a:pt x="196" y="166"/>
                </a:lnTo>
                <a:lnTo>
                  <a:pt x="191" y="173"/>
                </a:lnTo>
                <a:lnTo>
                  <a:pt x="187" y="186"/>
                </a:lnTo>
                <a:lnTo>
                  <a:pt x="187" y="186"/>
                </a:lnTo>
                <a:lnTo>
                  <a:pt x="185" y="203"/>
                </a:lnTo>
                <a:lnTo>
                  <a:pt x="187" y="220"/>
                </a:lnTo>
                <a:lnTo>
                  <a:pt x="189" y="233"/>
                </a:lnTo>
                <a:lnTo>
                  <a:pt x="191" y="244"/>
                </a:lnTo>
                <a:lnTo>
                  <a:pt x="191" y="244"/>
                </a:lnTo>
                <a:lnTo>
                  <a:pt x="194" y="250"/>
                </a:lnTo>
                <a:lnTo>
                  <a:pt x="196" y="251"/>
                </a:lnTo>
                <a:lnTo>
                  <a:pt x="196" y="255"/>
                </a:lnTo>
                <a:lnTo>
                  <a:pt x="194" y="266"/>
                </a:lnTo>
                <a:lnTo>
                  <a:pt x="194" y="266"/>
                </a:lnTo>
                <a:lnTo>
                  <a:pt x="192" y="285"/>
                </a:lnTo>
                <a:lnTo>
                  <a:pt x="191" y="302"/>
                </a:lnTo>
                <a:lnTo>
                  <a:pt x="189" y="309"/>
                </a:lnTo>
                <a:lnTo>
                  <a:pt x="187" y="315"/>
                </a:lnTo>
                <a:lnTo>
                  <a:pt x="185" y="320"/>
                </a:lnTo>
                <a:lnTo>
                  <a:pt x="179" y="324"/>
                </a:lnTo>
                <a:lnTo>
                  <a:pt x="179" y="324"/>
                </a:lnTo>
                <a:lnTo>
                  <a:pt x="164" y="334"/>
                </a:lnTo>
                <a:lnTo>
                  <a:pt x="146" y="347"/>
                </a:lnTo>
                <a:lnTo>
                  <a:pt x="138" y="354"/>
                </a:lnTo>
                <a:lnTo>
                  <a:pt x="131" y="361"/>
                </a:lnTo>
                <a:lnTo>
                  <a:pt x="125" y="369"/>
                </a:lnTo>
                <a:lnTo>
                  <a:pt x="122" y="378"/>
                </a:lnTo>
                <a:lnTo>
                  <a:pt x="122" y="378"/>
                </a:lnTo>
                <a:lnTo>
                  <a:pt x="114" y="408"/>
                </a:lnTo>
                <a:lnTo>
                  <a:pt x="97" y="458"/>
                </a:lnTo>
                <a:lnTo>
                  <a:pt x="66" y="554"/>
                </a:lnTo>
                <a:lnTo>
                  <a:pt x="66" y="554"/>
                </a:lnTo>
                <a:lnTo>
                  <a:pt x="54" y="585"/>
                </a:lnTo>
                <a:lnTo>
                  <a:pt x="45" y="615"/>
                </a:lnTo>
                <a:lnTo>
                  <a:pt x="36" y="641"/>
                </a:lnTo>
                <a:lnTo>
                  <a:pt x="30" y="652"/>
                </a:lnTo>
                <a:lnTo>
                  <a:pt x="26" y="660"/>
                </a:lnTo>
                <a:lnTo>
                  <a:pt x="26" y="660"/>
                </a:lnTo>
                <a:lnTo>
                  <a:pt x="19" y="675"/>
                </a:lnTo>
                <a:lnTo>
                  <a:pt x="11" y="692"/>
                </a:lnTo>
                <a:lnTo>
                  <a:pt x="8" y="703"/>
                </a:lnTo>
                <a:lnTo>
                  <a:pt x="6" y="708"/>
                </a:lnTo>
                <a:lnTo>
                  <a:pt x="8" y="710"/>
                </a:lnTo>
                <a:lnTo>
                  <a:pt x="8" y="710"/>
                </a:lnTo>
                <a:lnTo>
                  <a:pt x="38" y="733"/>
                </a:lnTo>
                <a:lnTo>
                  <a:pt x="38" y="733"/>
                </a:lnTo>
                <a:lnTo>
                  <a:pt x="23" y="762"/>
                </a:lnTo>
                <a:lnTo>
                  <a:pt x="11" y="787"/>
                </a:lnTo>
                <a:lnTo>
                  <a:pt x="6" y="800"/>
                </a:lnTo>
                <a:lnTo>
                  <a:pt x="4" y="809"/>
                </a:lnTo>
                <a:lnTo>
                  <a:pt x="4" y="809"/>
                </a:lnTo>
                <a:lnTo>
                  <a:pt x="0" y="826"/>
                </a:lnTo>
                <a:lnTo>
                  <a:pt x="0" y="843"/>
                </a:lnTo>
                <a:lnTo>
                  <a:pt x="0" y="857"/>
                </a:lnTo>
                <a:lnTo>
                  <a:pt x="2" y="865"/>
                </a:lnTo>
                <a:lnTo>
                  <a:pt x="4" y="871"/>
                </a:lnTo>
                <a:lnTo>
                  <a:pt x="4" y="871"/>
                </a:lnTo>
                <a:lnTo>
                  <a:pt x="13" y="882"/>
                </a:lnTo>
                <a:lnTo>
                  <a:pt x="26" y="895"/>
                </a:lnTo>
                <a:lnTo>
                  <a:pt x="39" y="904"/>
                </a:lnTo>
                <a:lnTo>
                  <a:pt x="45" y="912"/>
                </a:lnTo>
                <a:lnTo>
                  <a:pt x="45" y="912"/>
                </a:lnTo>
                <a:lnTo>
                  <a:pt x="47" y="941"/>
                </a:lnTo>
                <a:lnTo>
                  <a:pt x="49" y="1003"/>
                </a:lnTo>
                <a:lnTo>
                  <a:pt x="51" y="1038"/>
                </a:lnTo>
                <a:lnTo>
                  <a:pt x="54" y="1068"/>
                </a:lnTo>
                <a:lnTo>
                  <a:pt x="58" y="1094"/>
                </a:lnTo>
                <a:lnTo>
                  <a:pt x="62" y="1104"/>
                </a:lnTo>
                <a:lnTo>
                  <a:pt x="66" y="1111"/>
                </a:lnTo>
                <a:lnTo>
                  <a:pt x="66" y="1111"/>
                </a:lnTo>
                <a:lnTo>
                  <a:pt x="73" y="1120"/>
                </a:lnTo>
                <a:lnTo>
                  <a:pt x="82" y="1130"/>
                </a:lnTo>
                <a:lnTo>
                  <a:pt x="101" y="1147"/>
                </a:lnTo>
                <a:lnTo>
                  <a:pt x="122" y="1163"/>
                </a:lnTo>
                <a:lnTo>
                  <a:pt x="133" y="1174"/>
                </a:lnTo>
                <a:lnTo>
                  <a:pt x="133" y="1174"/>
                </a:lnTo>
                <a:lnTo>
                  <a:pt x="136" y="1234"/>
                </a:lnTo>
                <a:lnTo>
                  <a:pt x="140" y="1365"/>
                </a:lnTo>
                <a:lnTo>
                  <a:pt x="140" y="1436"/>
                </a:lnTo>
                <a:lnTo>
                  <a:pt x="140" y="1501"/>
                </a:lnTo>
                <a:lnTo>
                  <a:pt x="138" y="1551"/>
                </a:lnTo>
                <a:lnTo>
                  <a:pt x="136" y="1570"/>
                </a:lnTo>
                <a:lnTo>
                  <a:pt x="133" y="1579"/>
                </a:lnTo>
                <a:lnTo>
                  <a:pt x="133" y="1579"/>
                </a:lnTo>
                <a:lnTo>
                  <a:pt x="112" y="1629"/>
                </a:lnTo>
                <a:lnTo>
                  <a:pt x="101" y="1652"/>
                </a:lnTo>
                <a:lnTo>
                  <a:pt x="88" y="1676"/>
                </a:lnTo>
                <a:lnTo>
                  <a:pt x="88" y="1676"/>
                </a:lnTo>
                <a:lnTo>
                  <a:pt x="71" y="1700"/>
                </a:lnTo>
                <a:lnTo>
                  <a:pt x="67" y="1708"/>
                </a:lnTo>
                <a:lnTo>
                  <a:pt x="66" y="1721"/>
                </a:lnTo>
                <a:lnTo>
                  <a:pt x="66" y="1721"/>
                </a:lnTo>
                <a:lnTo>
                  <a:pt x="62" y="1739"/>
                </a:lnTo>
                <a:lnTo>
                  <a:pt x="62" y="1758"/>
                </a:lnTo>
                <a:lnTo>
                  <a:pt x="66" y="1775"/>
                </a:lnTo>
                <a:lnTo>
                  <a:pt x="67" y="1782"/>
                </a:lnTo>
                <a:lnTo>
                  <a:pt x="73" y="1790"/>
                </a:lnTo>
                <a:lnTo>
                  <a:pt x="73" y="1790"/>
                </a:lnTo>
                <a:lnTo>
                  <a:pt x="90" y="1816"/>
                </a:lnTo>
                <a:lnTo>
                  <a:pt x="95" y="1827"/>
                </a:lnTo>
                <a:lnTo>
                  <a:pt x="88" y="1848"/>
                </a:lnTo>
                <a:lnTo>
                  <a:pt x="88" y="1848"/>
                </a:lnTo>
                <a:lnTo>
                  <a:pt x="88" y="1872"/>
                </a:lnTo>
                <a:lnTo>
                  <a:pt x="86" y="1891"/>
                </a:lnTo>
                <a:lnTo>
                  <a:pt x="82" y="1898"/>
                </a:lnTo>
                <a:lnTo>
                  <a:pt x="80" y="1904"/>
                </a:lnTo>
                <a:lnTo>
                  <a:pt x="80" y="1904"/>
                </a:lnTo>
                <a:lnTo>
                  <a:pt x="73" y="1913"/>
                </a:lnTo>
                <a:lnTo>
                  <a:pt x="71" y="1922"/>
                </a:lnTo>
                <a:lnTo>
                  <a:pt x="69" y="1926"/>
                </a:lnTo>
                <a:lnTo>
                  <a:pt x="71" y="1932"/>
                </a:lnTo>
                <a:lnTo>
                  <a:pt x="73" y="1937"/>
                </a:lnTo>
                <a:lnTo>
                  <a:pt x="77" y="1943"/>
                </a:lnTo>
                <a:lnTo>
                  <a:pt x="77" y="1943"/>
                </a:lnTo>
                <a:lnTo>
                  <a:pt x="84" y="1952"/>
                </a:lnTo>
                <a:lnTo>
                  <a:pt x="92" y="1958"/>
                </a:lnTo>
                <a:lnTo>
                  <a:pt x="99" y="1961"/>
                </a:lnTo>
                <a:lnTo>
                  <a:pt x="99" y="1961"/>
                </a:lnTo>
                <a:lnTo>
                  <a:pt x="101" y="2047"/>
                </a:lnTo>
                <a:lnTo>
                  <a:pt x="105" y="2133"/>
                </a:lnTo>
                <a:lnTo>
                  <a:pt x="108" y="2181"/>
                </a:lnTo>
                <a:lnTo>
                  <a:pt x="112" y="2234"/>
                </a:lnTo>
                <a:lnTo>
                  <a:pt x="120" y="2284"/>
                </a:lnTo>
                <a:lnTo>
                  <a:pt x="127" y="2332"/>
                </a:lnTo>
                <a:lnTo>
                  <a:pt x="136" y="2377"/>
                </a:lnTo>
                <a:lnTo>
                  <a:pt x="146" y="2418"/>
                </a:lnTo>
                <a:lnTo>
                  <a:pt x="153" y="2435"/>
                </a:lnTo>
                <a:lnTo>
                  <a:pt x="161" y="2452"/>
                </a:lnTo>
                <a:lnTo>
                  <a:pt x="168" y="2467"/>
                </a:lnTo>
                <a:lnTo>
                  <a:pt x="176" y="2478"/>
                </a:lnTo>
                <a:lnTo>
                  <a:pt x="183" y="2487"/>
                </a:lnTo>
                <a:lnTo>
                  <a:pt x="192" y="2495"/>
                </a:lnTo>
                <a:lnTo>
                  <a:pt x="204" y="2498"/>
                </a:lnTo>
                <a:lnTo>
                  <a:pt x="213" y="2500"/>
                </a:lnTo>
                <a:lnTo>
                  <a:pt x="213" y="2500"/>
                </a:lnTo>
                <a:lnTo>
                  <a:pt x="224" y="2498"/>
                </a:lnTo>
                <a:lnTo>
                  <a:pt x="235" y="2495"/>
                </a:lnTo>
                <a:lnTo>
                  <a:pt x="245" y="2491"/>
                </a:lnTo>
                <a:lnTo>
                  <a:pt x="252" y="2485"/>
                </a:lnTo>
                <a:lnTo>
                  <a:pt x="261" y="2478"/>
                </a:lnTo>
                <a:lnTo>
                  <a:pt x="269" y="2469"/>
                </a:lnTo>
                <a:lnTo>
                  <a:pt x="284" y="2448"/>
                </a:lnTo>
                <a:lnTo>
                  <a:pt x="295" y="2424"/>
                </a:lnTo>
                <a:lnTo>
                  <a:pt x="306" y="2398"/>
                </a:lnTo>
                <a:lnTo>
                  <a:pt x="316" y="2370"/>
                </a:lnTo>
                <a:lnTo>
                  <a:pt x="323" y="2342"/>
                </a:lnTo>
                <a:lnTo>
                  <a:pt x="329" y="2312"/>
                </a:lnTo>
                <a:lnTo>
                  <a:pt x="332" y="2284"/>
                </a:lnTo>
                <a:lnTo>
                  <a:pt x="340" y="2235"/>
                </a:lnTo>
                <a:lnTo>
                  <a:pt x="344" y="2187"/>
                </a:lnTo>
                <a:lnTo>
                  <a:pt x="362" y="2187"/>
                </a:lnTo>
                <a:lnTo>
                  <a:pt x="362" y="2187"/>
                </a:lnTo>
                <a:lnTo>
                  <a:pt x="364" y="2206"/>
                </a:lnTo>
                <a:lnTo>
                  <a:pt x="370" y="2252"/>
                </a:lnTo>
                <a:lnTo>
                  <a:pt x="375" y="2286"/>
                </a:lnTo>
                <a:lnTo>
                  <a:pt x="383" y="2321"/>
                </a:lnTo>
                <a:lnTo>
                  <a:pt x="390" y="2359"/>
                </a:lnTo>
                <a:lnTo>
                  <a:pt x="401" y="2398"/>
                </a:lnTo>
                <a:lnTo>
                  <a:pt x="414" y="2439"/>
                </a:lnTo>
                <a:lnTo>
                  <a:pt x="429" y="2476"/>
                </a:lnTo>
                <a:lnTo>
                  <a:pt x="448" y="2511"/>
                </a:lnTo>
                <a:lnTo>
                  <a:pt x="457" y="2528"/>
                </a:lnTo>
                <a:lnTo>
                  <a:pt x="469" y="2545"/>
                </a:lnTo>
                <a:lnTo>
                  <a:pt x="480" y="2558"/>
                </a:lnTo>
                <a:lnTo>
                  <a:pt x="493" y="2571"/>
                </a:lnTo>
                <a:lnTo>
                  <a:pt x="506" y="2582"/>
                </a:lnTo>
                <a:lnTo>
                  <a:pt x="519" y="2592"/>
                </a:lnTo>
                <a:lnTo>
                  <a:pt x="534" y="2599"/>
                </a:lnTo>
                <a:lnTo>
                  <a:pt x="551" y="2605"/>
                </a:lnTo>
                <a:lnTo>
                  <a:pt x="568" y="2608"/>
                </a:lnTo>
                <a:lnTo>
                  <a:pt x="584" y="2610"/>
                </a:lnTo>
                <a:lnTo>
                  <a:pt x="584" y="2610"/>
                </a:lnTo>
                <a:lnTo>
                  <a:pt x="601" y="2608"/>
                </a:lnTo>
                <a:lnTo>
                  <a:pt x="618" y="2605"/>
                </a:lnTo>
                <a:lnTo>
                  <a:pt x="635" y="2599"/>
                </a:lnTo>
                <a:lnTo>
                  <a:pt x="650" y="2592"/>
                </a:lnTo>
                <a:lnTo>
                  <a:pt x="665" y="2582"/>
                </a:lnTo>
                <a:lnTo>
                  <a:pt x="678" y="2571"/>
                </a:lnTo>
                <a:lnTo>
                  <a:pt x="691" y="2558"/>
                </a:lnTo>
                <a:lnTo>
                  <a:pt x="704" y="2543"/>
                </a:lnTo>
                <a:lnTo>
                  <a:pt x="715" y="2526"/>
                </a:lnTo>
                <a:lnTo>
                  <a:pt x="726" y="2508"/>
                </a:lnTo>
                <a:lnTo>
                  <a:pt x="737" y="2489"/>
                </a:lnTo>
                <a:lnTo>
                  <a:pt x="747" y="2467"/>
                </a:lnTo>
                <a:lnTo>
                  <a:pt x="765" y="2424"/>
                </a:lnTo>
                <a:lnTo>
                  <a:pt x="780" y="2375"/>
                </a:lnTo>
                <a:lnTo>
                  <a:pt x="793" y="2325"/>
                </a:lnTo>
                <a:lnTo>
                  <a:pt x="804" y="2271"/>
                </a:lnTo>
                <a:lnTo>
                  <a:pt x="814" y="2219"/>
                </a:lnTo>
                <a:lnTo>
                  <a:pt x="821" y="2165"/>
                </a:lnTo>
                <a:lnTo>
                  <a:pt x="827" y="2111"/>
                </a:lnTo>
                <a:lnTo>
                  <a:pt x="831" y="2060"/>
                </a:lnTo>
                <a:lnTo>
                  <a:pt x="832" y="2012"/>
                </a:lnTo>
                <a:lnTo>
                  <a:pt x="832" y="1965"/>
                </a:lnTo>
                <a:lnTo>
                  <a:pt x="832" y="1965"/>
                </a:lnTo>
                <a:lnTo>
                  <a:pt x="832" y="1922"/>
                </a:lnTo>
                <a:lnTo>
                  <a:pt x="831" y="1883"/>
                </a:lnTo>
                <a:lnTo>
                  <a:pt x="827" y="1846"/>
                </a:lnTo>
                <a:lnTo>
                  <a:pt x="823" y="1810"/>
                </a:lnTo>
                <a:lnTo>
                  <a:pt x="814" y="1747"/>
                </a:lnTo>
                <a:lnTo>
                  <a:pt x="801" y="1691"/>
                </a:lnTo>
                <a:lnTo>
                  <a:pt x="788" y="1644"/>
                </a:lnTo>
                <a:lnTo>
                  <a:pt x="773" y="1607"/>
                </a:lnTo>
                <a:lnTo>
                  <a:pt x="760" y="1575"/>
                </a:lnTo>
                <a:lnTo>
                  <a:pt x="749" y="1553"/>
                </a:lnTo>
                <a:lnTo>
                  <a:pt x="749" y="1553"/>
                </a:lnTo>
                <a:lnTo>
                  <a:pt x="737" y="1534"/>
                </a:lnTo>
                <a:lnTo>
                  <a:pt x="724" y="1518"/>
                </a:lnTo>
                <a:lnTo>
                  <a:pt x="711" y="1505"/>
                </a:lnTo>
                <a:lnTo>
                  <a:pt x="698" y="1491"/>
                </a:lnTo>
                <a:lnTo>
                  <a:pt x="678" y="1475"/>
                </a:lnTo>
                <a:lnTo>
                  <a:pt x="668" y="1469"/>
                </a:lnTo>
                <a:lnTo>
                  <a:pt x="668" y="1443"/>
                </a:lnTo>
                <a:lnTo>
                  <a:pt x="668" y="1443"/>
                </a:lnTo>
                <a:lnTo>
                  <a:pt x="691" y="1445"/>
                </a:lnTo>
                <a:lnTo>
                  <a:pt x="743" y="1450"/>
                </a:lnTo>
                <a:lnTo>
                  <a:pt x="771" y="1452"/>
                </a:lnTo>
                <a:lnTo>
                  <a:pt x="797" y="1452"/>
                </a:lnTo>
                <a:lnTo>
                  <a:pt x="818" y="1450"/>
                </a:lnTo>
                <a:lnTo>
                  <a:pt x="825" y="1449"/>
                </a:lnTo>
                <a:lnTo>
                  <a:pt x="829" y="1447"/>
                </a:lnTo>
                <a:lnTo>
                  <a:pt x="829" y="1447"/>
                </a:lnTo>
                <a:lnTo>
                  <a:pt x="834" y="1439"/>
                </a:lnTo>
                <a:lnTo>
                  <a:pt x="838" y="1430"/>
                </a:lnTo>
                <a:lnTo>
                  <a:pt x="842" y="1419"/>
                </a:lnTo>
                <a:lnTo>
                  <a:pt x="844" y="1408"/>
                </a:lnTo>
                <a:lnTo>
                  <a:pt x="844" y="1396"/>
                </a:lnTo>
                <a:lnTo>
                  <a:pt x="842" y="1387"/>
                </a:lnTo>
                <a:lnTo>
                  <a:pt x="838" y="1378"/>
                </a:lnTo>
                <a:lnTo>
                  <a:pt x="832" y="1374"/>
                </a:lnTo>
                <a:lnTo>
                  <a:pt x="832" y="1374"/>
                </a:lnTo>
                <a:lnTo>
                  <a:pt x="810" y="1367"/>
                </a:lnTo>
                <a:lnTo>
                  <a:pt x="777" y="1359"/>
                </a:lnTo>
                <a:lnTo>
                  <a:pt x="734" y="1352"/>
                </a:lnTo>
                <a:lnTo>
                  <a:pt x="734" y="1298"/>
                </a:lnTo>
                <a:lnTo>
                  <a:pt x="803" y="1298"/>
                </a:lnTo>
                <a:lnTo>
                  <a:pt x="825" y="1275"/>
                </a:lnTo>
                <a:lnTo>
                  <a:pt x="825" y="977"/>
                </a:lnTo>
                <a:lnTo>
                  <a:pt x="803" y="977"/>
                </a:lnTo>
                <a:lnTo>
                  <a:pt x="763" y="977"/>
                </a:lnTo>
                <a:lnTo>
                  <a:pt x="763" y="977"/>
                </a:lnTo>
                <a:lnTo>
                  <a:pt x="760" y="956"/>
                </a:lnTo>
                <a:lnTo>
                  <a:pt x="756" y="941"/>
                </a:lnTo>
                <a:lnTo>
                  <a:pt x="752" y="934"/>
                </a:lnTo>
                <a:lnTo>
                  <a:pt x="749" y="926"/>
                </a:lnTo>
                <a:lnTo>
                  <a:pt x="749" y="926"/>
                </a:lnTo>
                <a:lnTo>
                  <a:pt x="722" y="897"/>
                </a:lnTo>
                <a:lnTo>
                  <a:pt x="722" y="897"/>
                </a:lnTo>
                <a:lnTo>
                  <a:pt x="719" y="852"/>
                </a:lnTo>
                <a:lnTo>
                  <a:pt x="715" y="809"/>
                </a:lnTo>
                <a:lnTo>
                  <a:pt x="711" y="762"/>
                </a:lnTo>
                <a:lnTo>
                  <a:pt x="711" y="762"/>
                </a:lnTo>
                <a:lnTo>
                  <a:pt x="706" y="736"/>
                </a:lnTo>
                <a:lnTo>
                  <a:pt x="700" y="705"/>
                </a:lnTo>
                <a:lnTo>
                  <a:pt x="683" y="636"/>
                </a:lnTo>
                <a:lnTo>
                  <a:pt x="661" y="554"/>
                </a:lnTo>
                <a:lnTo>
                  <a:pt x="679" y="539"/>
                </a:lnTo>
                <a:lnTo>
                  <a:pt x="679" y="539"/>
                </a:lnTo>
                <a:lnTo>
                  <a:pt x="665" y="485"/>
                </a:lnTo>
                <a:lnTo>
                  <a:pt x="651" y="442"/>
                </a:lnTo>
                <a:lnTo>
                  <a:pt x="642" y="412"/>
                </a:lnTo>
                <a:lnTo>
                  <a:pt x="642" y="412"/>
                </a:lnTo>
                <a:lnTo>
                  <a:pt x="635" y="395"/>
                </a:lnTo>
                <a:lnTo>
                  <a:pt x="629" y="380"/>
                </a:lnTo>
                <a:lnTo>
                  <a:pt x="625" y="369"/>
                </a:lnTo>
                <a:lnTo>
                  <a:pt x="618" y="358"/>
                </a:lnTo>
                <a:lnTo>
                  <a:pt x="618" y="358"/>
                </a:lnTo>
                <a:lnTo>
                  <a:pt x="612" y="350"/>
                </a:lnTo>
                <a:lnTo>
                  <a:pt x="605" y="343"/>
                </a:lnTo>
                <a:lnTo>
                  <a:pt x="594" y="334"/>
                </a:lnTo>
                <a:lnTo>
                  <a:pt x="577" y="324"/>
                </a:lnTo>
                <a:lnTo>
                  <a:pt x="577" y="324"/>
                </a:lnTo>
                <a:lnTo>
                  <a:pt x="560" y="317"/>
                </a:lnTo>
                <a:lnTo>
                  <a:pt x="551" y="315"/>
                </a:lnTo>
                <a:lnTo>
                  <a:pt x="541" y="311"/>
                </a:lnTo>
                <a:lnTo>
                  <a:pt x="530" y="306"/>
                </a:lnTo>
                <a:lnTo>
                  <a:pt x="530" y="306"/>
                </a:lnTo>
                <a:lnTo>
                  <a:pt x="513" y="292"/>
                </a:lnTo>
                <a:lnTo>
                  <a:pt x="493" y="279"/>
                </a:lnTo>
                <a:lnTo>
                  <a:pt x="493" y="279"/>
                </a:lnTo>
                <a:lnTo>
                  <a:pt x="476" y="268"/>
                </a:lnTo>
                <a:lnTo>
                  <a:pt x="465" y="263"/>
                </a:lnTo>
                <a:lnTo>
                  <a:pt x="456" y="261"/>
                </a:lnTo>
                <a:lnTo>
                  <a:pt x="450" y="259"/>
                </a:lnTo>
                <a:lnTo>
                  <a:pt x="450" y="259"/>
                </a:lnTo>
                <a:lnTo>
                  <a:pt x="437" y="263"/>
                </a:lnTo>
                <a:lnTo>
                  <a:pt x="428" y="266"/>
                </a:lnTo>
                <a:lnTo>
                  <a:pt x="435" y="222"/>
                </a:lnTo>
                <a:lnTo>
                  <a:pt x="435" y="222"/>
                </a:lnTo>
                <a:lnTo>
                  <a:pt x="439" y="214"/>
                </a:lnTo>
                <a:lnTo>
                  <a:pt x="444" y="196"/>
                </a:lnTo>
                <a:lnTo>
                  <a:pt x="448" y="182"/>
                </a:lnTo>
                <a:lnTo>
                  <a:pt x="450" y="168"/>
                </a:lnTo>
                <a:lnTo>
                  <a:pt x="452" y="151"/>
                </a:lnTo>
                <a:lnTo>
                  <a:pt x="450" y="134"/>
                </a:lnTo>
                <a:lnTo>
                  <a:pt x="450" y="134"/>
                </a:lnTo>
                <a:lnTo>
                  <a:pt x="448" y="104"/>
                </a:lnTo>
                <a:lnTo>
                  <a:pt x="446" y="84"/>
                </a:lnTo>
                <a:lnTo>
                  <a:pt x="442" y="69"/>
                </a:lnTo>
                <a:lnTo>
                  <a:pt x="431" y="50"/>
                </a:lnTo>
                <a:lnTo>
                  <a:pt x="431" y="50"/>
                </a:lnTo>
                <a:lnTo>
                  <a:pt x="418" y="30"/>
                </a:lnTo>
                <a:lnTo>
                  <a:pt x="405" y="15"/>
                </a:lnTo>
                <a:lnTo>
                  <a:pt x="398" y="9"/>
                </a:lnTo>
                <a:lnTo>
                  <a:pt x="392" y="3"/>
                </a:lnTo>
                <a:lnTo>
                  <a:pt x="385" y="2"/>
                </a:lnTo>
                <a:lnTo>
                  <a:pt x="377" y="0"/>
                </a:lnTo>
                <a:lnTo>
                  <a:pt x="377" y="0"/>
                </a:lnTo>
                <a:lnTo>
                  <a:pt x="370" y="0"/>
                </a:lnTo>
                <a:lnTo>
                  <a:pt x="362" y="2"/>
                </a:lnTo>
                <a:lnTo>
                  <a:pt x="345" y="5"/>
                </a:lnTo>
                <a:lnTo>
                  <a:pt x="329" y="11"/>
                </a:lnTo>
                <a:lnTo>
                  <a:pt x="329" y="11"/>
                </a:lnTo>
                <a:close/>
                <a:moveTo>
                  <a:pt x="631" y="1553"/>
                </a:moveTo>
                <a:lnTo>
                  <a:pt x="661" y="1560"/>
                </a:lnTo>
                <a:lnTo>
                  <a:pt x="653" y="1954"/>
                </a:lnTo>
                <a:lnTo>
                  <a:pt x="622" y="1790"/>
                </a:lnTo>
                <a:lnTo>
                  <a:pt x="603" y="1626"/>
                </a:lnTo>
                <a:lnTo>
                  <a:pt x="603" y="1626"/>
                </a:lnTo>
                <a:lnTo>
                  <a:pt x="605" y="1626"/>
                </a:lnTo>
                <a:lnTo>
                  <a:pt x="609" y="1626"/>
                </a:lnTo>
                <a:lnTo>
                  <a:pt x="616" y="1622"/>
                </a:lnTo>
                <a:lnTo>
                  <a:pt x="625" y="1615"/>
                </a:lnTo>
                <a:lnTo>
                  <a:pt x="625" y="1615"/>
                </a:lnTo>
                <a:lnTo>
                  <a:pt x="631" y="1607"/>
                </a:lnTo>
                <a:lnTo>
                  <a:pt x="635" y="1598"/>
                </a:lnTo>
                <a:lnTo>
                  <a:pt x="635" y="1588"/>
                </a:lnTo>
                <a:lnTo>
                  <a:pt x="635" y="1577"/>
                </a:lnTo>
                <a:lnTo>
                  <a:pt x="633" y="1560"/>
                </a:lnTo>
                <a:lnTo>
                  <a:pt x="631" y="1553"/>
                </a:lnTo>
                <a:lnTo>
                  <a:pt x="631" y="1553"/>
                </a:lnTo>
                <a:close/>
                <a:moveTo>
                  <a:pt x="698" y="1644"/>
                </a:moveTo>
                <a:lnTo>
                  <a:pt x="711" y="1633"/>
                </a:lnTo>
                <a:lnTo>
                  <a:pt x="711" y="1633"/>
                </a:lnTo>
                <a:lnTo>
                  <a:pt x="719" y="1656"/>
                </a:lnTo>
                <a:lnTo>
                  <a:pt x="739" y="1710"/>
                </a:lnTo>
                <a:lnTo>
                  <a:pt x="762" y="1777"/>
                </a:lnTo>
                <a:lnTo>
                  <a:pt x="769" y="1808"/>
                </a:lnTo>
                <a:lnTo>
                  <a:pt x="775" y="1836"/>
                </a:lnTo>
                <a:lnTo>
                  <a:pt x="775" y="1836"/>
                </a:lnTo>
                <a:lnTo>
                  <a:pt x="778" y="1866"/>
                </a:lnTo>
                <a:lnTo>
                  <a:pt x="780" y="1907"/>
                </a:lnTo>
                <a:lnTo>
                  <a:pt x="778" y="2002"/>
                </a:lnTo>
                <a:lnTo>
                  <a:pt x="778" y="2092"/>
                </a:lnTo>
                <a:lnTo>
                  <a:pt x="778" y="2124"/>
                </a:lnTo>
                <a:lnTo>
                  <a:pt x="778" y="2144"/>
                </a:lnTo>
                <a:lnTo>
                  <a:pt x="778" y="2144"/>
                </a:lnTo>
                <a:lnTo>
                  <a:pt x="778" y="2172"/>
                </a:lnTo>
                <a:lnTo>
                  <a:pt x="771" y="2224"/>
                </a:lnTo>
                <a:lnTo>
                  <a:pt x="758" y="2290"/>
                </a:lnTo>
                <a:lnTo>
                  <a:pt x="749" y="2327"/>
                </a:lnTo>
                <a:lnTo>
                  <a:pt x="739" y="2364"/>
                </a:lnTo>
                <a:lnTo>
                  <a:pt x="726" y="2400"/>
                </a:lnTo>
                <a:lnTo>
                  <a:pt x="711" y="2435"/>
                </a:lnTo>
                <a:lnTo>
                  <a:pt x="696" y="2469"/>
                </a:lnTo>
                <a:lnTo>
                  <a:pt x="678" y="2497"/>
                </a:lnTo>
                <a:lnTo>
                  <a:pt x="668" y="2510"/>
                </a:lnTo>
                <a:lnTo>
                  <a:pt x="657" y="2523"/>
                </a:lnTo>
                <a:lnTo>
                  <a:pt x="646" y="2532"/>
                </a:lnTo>
                <a:lnTo>
                  <a:pt x="635" y="2541"/>
                </a:lnTo>
                <a:lnTo>
                  <a:pt x="623" y="2547"/>
                </a:lnTo>
                <a:lnTo>
                  <a:pt x="610" y="2552"/>
                </a:lnTo>
                <a:lnTo>
                  <a:pt x="597" y="2556"/>
                </a:lnTo>
                <a:lnTo>
                  <a:pt x="584" y="2556"/>
                </a:lnTo>
                <a:lnTo>
                  <a:pt x="584" y="2556"/>
                </a:lnTo>
                <a:lnTo>
                  <a:pt x="571" y="2556"/>
                </a:lnTo>
                <a:lnTo>
                  <a:pt x="558" y="2552"/>
                </a:lnTo>
                <a:lnTo>
                  <a:pt x="547" y="2549"/>
                </a:lnTo>
                <a:lnTo>
                  <a:pt x="536" y="2543"/>
                </a:lnTo>
                <a:lnTo>
                  <a:pt x="525" y="2534"/>
                </a:lnTo>
                <a:lnTo>
                  <a:pt x="515" y="2526"/>
                </a:lnTo>
                <a:lnTo>
                  <a:pt x="506" y="2515"/>
                </a:lnTo>
                <a:lnTo>
                  <a:pt x="497" y="2504"/>
                </a:lnTo>
                <a:lnTo>
                  <a:pt x="482" y="2478"/>
                </a:lnTo>
                <a:lnTo>
                  <a:pt x="469" y="2450"/>
                </a:lnTo>
                <a:lnTo>
                  <a:pt x="457" y="2418"/>
                </a:lnTo>
                <a:lnTo>
                  <a:pt x="448" y="2387"/>
                </a:lnTo>
                <a:lnTo>
                  <a:pt x="442" y="2355"/>
                </a:lnTo>
                <a:lnTo>
                  <a:pt x="435" y="2325"/>
                </a:lnTo>
                <a:lnTo>
                  <a:pt x="428" y="2271"/>
                </a:lnTo>
                <a:lnTo>
                  <a:pt x="424" y="2232"/>
                </a:lnTo>
                <a:lnTo>
                  <a:pt x="424" y="2217"/>
                </a:lnTo>
                <a:lnTo>
                  <a:pt x="435" y="2213"/>
                </a:lnTo>
                <a:lnTo>
                  <a:pt x="454" y="2213"/>
                </a:lnTo>
                <a:lnTo>
                  <a:pt x="454" y="2213"/>
                </a:lnTo>
                <a:lnTo>
                  <a:pt x="467" y="2276"/>
                </a:lnTo>
                <a:lnTo>
                  <a:pt x="478" y="2321"/>
                </a:lnTo>
                <a:lnTo>
                  <a:pt x="485" y="2351"/>
                </a:lnTo>
                <a:lnTo>
                  <a:pt x="485" y="2351"/>
                </a:lnTo>
                <a:lnTo>
                  <a:pt x="489" y="2359"/>
                </a:lnTo>
                <a:lnTo>
                  <a:pt x="489" y="2360"/>
                </a:lnTo>
                <a:lnTo>
                  <a:pt x="491" y="2360"/>
                </a:lnTo>
                <a:lnTo>
                  <a:pt x="497" y="2359"/>
                </a:lnTo>
                <a:lnTo>
                  <a:pt x="502" y="2359"/>
                </a:lnTo>
                <a:lnTo>
                  <a:pt x="508" y="2359"/>
                </a:lnTo>
                <a:lnTo>
                  <a:pt x="508" y="2359"/>
                </a:lnTo>
                <a:lnTo>
                  <a:pt x="521" y="2360"/>
                </a:lnTo>
                <a:lnTo>
                  <a:pt x="532" y="2360"/>
                </a:lnTo>
                <a:lnTo>
                  <a:pt x="541" y="2359"/>
                </a:lnTo>
                <a:lnTo>
                  <a:pt x="541" y="2359"/>
                </a:lnTo>
                <a:lnTo>
                  <a:pt x="545" y="2359"/>
                </a:lnTo>
                <a:lnTo>
                  <a:pt x="554" y="2362"/>
                </a:lnTo>
                <a:lnTo>
                  <a:pt x="554" y="2362"/>
                </a:lnTo>
                <a:lnTo>
                  <a:pt x="562" y="2370"/>
                </a:lnTo>
                <a:lnTo>
                  <a:pt x="573" y="2381"/>
                </a:lnTo>
                <a:lnTo>
                  <a:pt x="588" y="2394"/>
                </a:lnTo>
                <a:lnTo>
                  <a:pt x="595" y="2398"/>
                </a:lnTo>
                <a:lnTo>
                  <a:pt x="603" y="2400"/>
                </a:lnTo>
                <a:lnTo>
                  <a:pt x="603" y="2400"/>
                </a:lnTo>
                <a:lnTo>
                  <a:pt x="610" y="2401"/>
                </a:lnTo>
                <a:lnTo>
                  <a:pt x="618" y="2400"/>
                </a:lnTo>
                <a:lnTo>
                  <a:pt x="623" y="2398"/>
                </a:lnTo>
                <a:lnTo>
                  <a:pt x="627" y="2392"/>
                </a:lnTo>
                <a:lnTo>
                  <a:pt x="633" y="2387"/>
                </a:lnTo>
                <a:lnTo>
                  <a:pt x="637" y="2377"/>
                </a:lnTo>
                <a:lnTo>
                  <a:pt x="646" y="2355"/>
                </a:lnTo>
                <a:lnTo>
                  <a:pt x="646" y="2355"/>
                </a:lnTo>
                <a:lnTo>
                  <a:pt x="648" y="2340"/>
                </a:lnTo>
                <a:lnTo>
                  <a:pt x="648" y="2325"/>
                </a:lnTo>
                <a:lnTo>
                  <a:pt x="644" y="2310"/>
                </a:lnTo>
                <a:lnTo>
                  <a:pt x="640" y="2295"/>
                </a:lnTo>
                <a:lnTo>
                  <a:pt x="631" y="2269"/>
                </a:lnTo>
                <a:lnTo>
                  <a:pt x="622" y="2256"/>
                </a:lnTo>
                <a:lnTo>
                  <a:pt x="622" y="2256"/>
                </a:lnTo>
                <a:lnTo>
                  <a:pt x="620" y="2252"/>
                </a:lnTo>
                <a:lnTo>
                  <a:pt x="616" y="2250"/>
                </a:lnTo>
                <a:lnTo>
                  <a:pt x="607" y="2250"/>
                </a:lnTo>
                <a:lnTo>
                  <a:pt x="595" y="2252"/>
                </a:lnTo>
                <a:lnTo>
                  <a:pt x="595" y="2252"/>
                </a:lnTo>
                <a:lnTo>
                  <a:pt x="595" y="2241"/>
                </a:lnTo>
                <a:lnTo>
                  <a:pt x="599" y="2217"/>
                </a:lnTo>
                <a:lnTo>
                  <a:pt x="599" y="2217"/>
                </a:lnTo>
                <a:lnTo>
                  <a:pt x="614" y="2163"/>
                </a:lnTo>
                <a:lnTo>
                  <a:pt x="625" y="2122"/>
                </a:lnTo>
                <a:lnTo>
                  <a:pt x="625" y="2122"/>
                </a:lnTo>
                <a:lnTo>
                  <a:pt x="631" y="2125"/>
                </a:lnTo>
                <a:lnTo>
                  <a:pt x="642" y="2137"/>
                </a:lnTo>
                <a:lnTo>
                  <a:pt x="657" y="2146"/>
                </a:lnTo>
                <a:lnTo>
                  <a:pt x="666" y="2150"/>
                </a:lnTo>
                <a:lnTo>
                  <a:pt x="676" y="2152"/>
                </a:lnTo>
                <a:lnTo>
                  <a:pt x="676" y="2152"/>
                </a:lnTo>
                <a:lnTo>
                  <a:pt x="683" y="2152"/>
                </a:lnTo>
                <a:lnTo>
                  <a:pt x="689" y="2150"/>
                </a:lnTo>
                <a:lnTo>
                  <a:pt x="691" y="2148"/>
                </a:lnTo>
                <a:lnTo>
                  <a:pt x="691" y="2144"/>
                </a:lnTo>
                <a:lnTo>
                  <a:pt x="689" y="2135"/>
                </a:lnTo>
                <a:lnTo>
                  <a:pt x="683" y="2125"/>
                </a:lnTo>
                <a:lnTo>
                  <a:pt x="683" y="2125"/>
                </a:lnTo>
                <a:lnTo>
                  <a:pt x="681" y="2118"/>
                </a:lnTo>
                <a:lnTo>
                  <a:pt x="681" y="2107"/>
                </a:lnTo>
                <a:lnTo>
                  <a:pt x="681" y="2077"/>
                </a:lnTo>
                <a:lnTo>
                  <a:pt x="683" y="2034"/>
                </a:lnTo>
                <a:lnTo>
                  <a:pt x="698" y="1644"/>
                </a:lnTo>
                <a:close/>
                <a:moveTo>
                  <a:pt x="168" y="2075"/>
                </a:moveTo>
                <a:lnTo>
                  <a:pt x="168" y="2075"/>
                </a:lnTo>
                <a:lnTo>
                  <a:pt x="194" y="2096"/>
                </a:lnTo>
                <a:lnTo>
                  <a:pt x="215" y="2109"/>
                </a:lnTo>
                <a:lnTo>
                  <a:pt x="226" y="2118"/>
                </a:lnTo>
                <a:lnTo>
                  <a:pt x="226" y="2118"/>
                </a:lnTo>
                <a:lnTo>
                  <a:pt x="233" y="2125"/>
                </a:lnTo>
                <a:lnTo>
                  <a:pt x="248" y="2135"/>
                </a:lnTo>
                <a:lnTo>
                  <a:pt x="271" y="2148"/>
                </a:lnTo>
                <a:lnTo>
                  <a:pt x="293" y="2159"/>
                </a:lnTo>
                <a:lnTo>
                  <a:pt x="293" y="2159"/>
                </a:lnTo>
                <a:lnTo>
                  <a:pt x="289" y="2200"/>
                </a:lnTo>
                <a:lnTo>
                  <a:pt x="286" y="2241"/>
                </a:lnTo>
                <a:lnTo>
                  <a:pt x="278" y="2288"/>
                </a:lnTo>
                <a:lnTo>
                  <a:pt x="269" y="2334"/>
                </a:lnTo>
                <a:lnTo>
                  <a:pt x="263" y="2355"/>
                </a:lnTo>
                <a:lnTo>
                  <a:pt x="258" y="2373"/>
                </a:lnTo>
                <a:lnTo>
                  <a:pt x="252" y="2390"/>
                </a:lnTo>
                <a:lnTo>
                  <a:pt x="245" y="2401"/>
                </a:lnTo>
                <a:lnTo>
                  <a:pt x="237" y="2409"/>
                </a:lnTo>
                <a:lnTo>
                  <a:pt x="233" y="2411"/>
                </a:lnTo>
                <a:lnTo>
                  <a:pt x="230" y="2413"/>
                </a:lnTo>
                <a:lnTo>
                  <a:pt x="230" y="2413"/>
                </a:lnTo>
                <a:lnTo>
                  <a:pt x="224" y="2411"/>
                </a:lnTo>
                <a:lnTo>
                  <a:pt x="219" y="2407"/>
                </a:lnTo>
                <a:lnTo>
                  <a:pt x="213" y="2401"/>
                </a:lnTo>
                <a:lnTo>
                  <a:pt x="209" y="2396"/>
                </a:lnTo>
                <a:lnTo>
                  <a:pt x="202" y="2379"/>
                </a:lnTo>
                <a:lnTo>
                  <a:pt x="194" y="2357"/>
                </a:lnTo>
                <a:lnTo>
                  <a:pt x="189" y="2331"/>
                </a:lnTo>
                <a:lnTo>
                  <a:pt x="183" y="2303"/>
                </a:lnTo>
                <a:lnTo>
                  <a:pt x="176" y="2241"/>
                </a:lnTo>
                <a:lnTo>
                  <a:pt x="172" y="2181"/>
                </a:lnTo>
                <a:lnTo>
                  <a:pt x="170" y="2127"/>
                </a:lnTo>
                <a:lnTo>
                  <a:pt x="168" y="2075"/>
                </a:lnTo>
                <a:lnTo>
                  <a:pt x="168" y="20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8F8BF3B5-4219-4E5E-84E3-22214A921C6E}"/>
              </a:ext>
            </a:extLst>
          </p:cNvPr>
          <p:cNvSpPr>
            <a:spLocks noEditPoints="1"/>
          </p:cNvSpPr>
          <p:nvPr/>
        </p:nvSpPr>
        <p:spPr bwMode="auto">
          <a:xfrm>
            <a:off x="4597145" y="2784545"/>
            <a:ext cx="590408" cy="1664971"/>
          </a:xfrm>
          <a:custGeom>
            <a:avLst/>
            <a:gdLst>
              <a:gd name="T0" fmla="*/ 18 w 589"/>
              <a:gd name="T1" fmla="*/ 668 h 1661"/>
              <a:gd name="T2" fmla="*/ 47 w 589"/>
              <a:gd name="T3" fmla="*/ 678 h 1661"/>
              <a:gd name="T4" fmla="*/ 71 w 589"/>
              <a:gd name="T5" fmla="*/ 674 h 1661"/>
              <a:gd name="T6" fmla="*/ 147 w 589"/>
              <a:gd name="T7" fmla="*/ 688 h 1661"/>
              <a:gd name="T8" fmla="*/ 71 w 589"/>
              <a:gd name="T9" fmla="*/ 720 h 1661"/>
              <a:gd name="T10" fmla="*/ 125 w 589"/>
              <a:gd name="T11" fmla="*/ 722 h 1661"/>
              <a:gd name="T12" fmla="*/ 74 w 589"/>
              <a:gd name="T13" fmla="*/ 878 h 1661"/>
              <a:gd name="T14" fmla="*/ 90 w 589"/>
              <a:gd name="T15" fmla="*/ 917 h 1661"/>
              <a:gd name="T16" fmla="*/ 107 w 589"/>
              <a:gd name="T17" fmla="*/ 992 h 1661"/>
              <a:gd name="T18" fmla="*/ 173 w 589"/>
              <a:gd name="T19" fmla="*/ 946 h 1661"/>
              <a:gd name="T20" fmla="*/ 153 w 589"/>
              <a:gd name="T21" fmla="*/ 1476 h 1661"/>
              <a:gd name="T22" fmla="*/ 185 w 589"/>
              <a:gd name="T23" fmla="*/ 1548 h 1661"/>
              <a:gd name="T24" fmla="*/ 217 w 589"/>
              <a:gd name="T25" fmla="*/ 1478 h 1661"/>
              <a:gd name="T26" fmla="*/ 239 w 589"/>
              <a:gd name="T27" fmla="*/ 1593 h 1661"/>
              <a:gd name="T28" fmla="*/ 271 w 589"/>
              <a:gd name="T29" fmla="*/ 1660 h 1661"/>
              <a:gd name="T30" fmla="*/ 308 w 589"/>
              <a:gd name="T31" fmla="*/ 1547 h 1661"/>
              <a:gd name="T32" fmla="*/ 334 w 589"/>
              <a:gd name="T33" fmla="*/ 1389 h 1661"/>
              <a:gd name="T34" fmla="*/ 341 w 589"/>
              <a:gd name="T35" fmla="*/ 1448 h 1661"/>
              <a:gd name="T36" fmla="*/ 399 w 589"/>
              <a:gd name="T37" fmla="*/ 1502 h 1661"/>
              <a:gd name="T38" fmla="*/ 442 w 589"/>
              <a:gd name="T39" fmla="*/ 1465 h 1661"/>
              <a:gd name="T40" fmla="*/ 416 w 589"/>
              <a:gd name="T41" fmla="*/ 1356 h 1661"/>
              <a:gd name="T42" fmla="*/ 458 w 589"/>
              <a:gd name="T43" fmla="*/ 1086 h 1661"/>
              <a:gd name="T44" fmla="*/ 442 w 589"/>
              <a:gd name="T45" fmla="*/ 772 h 1661"/>
              <a:gd name="T46" fmla="*/ 462 w 589"/>
              <a:gd name="T47" fmla="*/ 720 h 1661"/>
              <a:gd name="T48" fmla="*/ 496 w 589"/>
              <a:gd name="T49" fmla="*/ 738 h 1661"/>
              <a:gd name="T50" fmla="*/ 487 w 589"/>
              <a:gd name="T51" fmla="*/ 706 h 1661"/>
              <a:gd name="T52" fmla="*/ 462 w 589"/>
              <a:gd name="T53" fmla="*/ 688 h 1661"/>
              <a:gd name="T54" fmla="*/ 529 w 589"/>
              <a:gd name="T55" fmla="*/ 688 h 1661"/>
              <a:gd name="T56" fmla="*/ 586 w 589"/>
              <a:gd name="T57" fmla="*/ 678 h 1661"/>
              <a:gd name="T58" fmla="*/ 561 w 589"/>
              <a:gd name="T59" fmla="*/ 651 h 1661"/>
              <a:gd name="T60" fmla="*/ 538 w 589"/>
              <a:gd name="T61" fmla="*/ 496 h 1661"/>
              <a:gd name="T62" fmla="*/ 524 w 589"/>
              <a:gd name="T63" fmla="*/ 395 h 1661"/>
              <a:gd name="T64" fmla="*/ 492 w 589"/>
              <a:gd name="T65" fmla="*/ 300 h 1661"/>
              <a:gd name="T66" fmla="*/ 431 w 589"/>
              <a:gd name="T67" fmla="*/ 253 h 1661"/>
              <a:gd name="T68" fmla="*/ 347 w 589"/>
              <a:gd name="T69" fmla="*/ 238 h 1661"/>
              <a:gd name="T70" fmla="*/ 383 w 589"/>
              <a:gd name="T71" fmla="*/ 168 h 1661"/>
              <a:gd name="T72" fmla="*/ 383 w 589"/>
              <a:gd name="T73" fmla="*/ 123 h 1661"/>
              <a:gd name="T74" fmla="*/ 374 w 589"/>
              <a:gd name="T75" fmla="*/ 47 h 1661"/>
              <a:gd name="T76" fmla="*/ 345 w 589"/>
              <a:gd name="T77" fmla="*/ 16 h 1661"/>
              <a:gd name="T78" fmla="*/ 297 w 589"/>
              <a:gd name="T79" fmla="*/ 0 h 1661"/>
              <a:gd name="T80" fmla="*/ 244 w 589"/>
              <a:gd name="T81" fmla="*/ 12 h 1661"/>
              <a:gd name="T82" fmla="*/ 220 w 589"/>
              <a:gd name="T83" fmla="*/ 45 h 1661"/>
              <a:gd name="T84" fmla="*/ 212 w 589"/>
              <a:gd name="T85" fmla="*/ 108 h 1661"/>
              <a:gd name="T86" fmla="*/ 201 w 589"/>
              <a:gd name="T87" fmla="*/ 125 h 1661"/>
              <a:gd name="T88" fmla="*/ 182 w 589"/>
              <a:gd name="T89" fmla="*/ 201 h 1661"/>
              <a:gd name="T90" fmla="*/ 103 w 589"/>
              <a:gd name="T91" fmla="*/ 214 h 1661"/>
              <a:gd name="T92" fmla="*/ 31 w 589"/>
              <a:gd name="T93" fmla="*/ 306 h 1661"/>
              <a:gd name="T94" fmla="*/ 23 w 589"/>
              <a:gd name="T95" fmla="*/ 388 h 1661"/>
              <a:gd name="T96" fmla="*/ 34 w 589"/>
              <a:gd name="T97" fmla="*/ 596 h 1661"/>
              <a:gd name="T98" fmla="*/ 21 w 589"/>
              <a:gd name="T99" fmla="*/ 631 h 1661"/>
              <a:gd name="T100" fmla="*/ 1 w 589"/>
              <a:gd name="T101" fmla="*/ 659 h 1661"/>
              <a:gd name="T102" fmla="*/ 355 w 589"/>
              <a:gd name="T103" fmla="*/ 1018 h 1661"/>
              <a:gd name="T104" fmla="*/ 335 w 589"/>
              <a:gd name="T105" fmla="*/ 965 h 1661"/>
              <a:gd name="T106" fmla="*/ 448 w 589"/>
              <a:gd name="T107" fmla="*/ 445 h 1661"/>
              <a:gd name="T108" fmla="*/ 491 w 589"/>
              <a:gd name="T109" fmla="*/ 549 h 1661"/>
              <a:gd name="T110" fmla="*/ 480 w 589"/>
              <a:gd name="T111" fmla="*/ 637 h 1661"/>
              <a:gd name="T112" fmla="*/ 458 w 589"/>
              <a:gd name="T113" fmla="*/ 666 h 1661"/>
              <a:gd name="T114" fmla="*/ 405 w 589"/>
              <a:gd name="T115" fmla="*/ 589 h 1661"/>
              <a:gd name="T116" fmla="*/ 416 w 589"/>
              <a:gd name="T117" fmla="*/ 567 h 1661"/>
              <a:gd name="T118" fmla="*/ 377 w 589"/>
              <a:gd name="T119" fmla="*/ 512 h 1661"/>
              <a:gd name="T120" fmla="*/ 419 w 589"/>
              <a:gd name="T121" fmla="*/ 449 h 1661"/>
              <a:gd name="T122" fmla="*/ 110 w 589"/>
              <a:gd name="T123" fmla="*/ 542 h 1661"/>
              <a:gd name="T124" fmla="*/ 91 w 589"/>
              <a:gd name="T125" fmla="*/ 544 h 1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9" h="1661">
                <a:moveTo>
                  <a:pt x="6" y="670"/>
                </a:moveTo>
                <a:lnTo>
                  <a:pt x="6" y="670"/>
                </a:lnTo>
                <a:lnTo>
                  <a:pt x="9" y="670"/>
                </a:lnTo>
                <a:lnTo>
                  <a:pt x="12" y="669"/>
                </a:lnTo>
                <a:lnTo>
                  <a:pt x="18" y="667"/>
                </a:lnTo>
                <a:lnTo>
                  <a:pt x="18" y="667"/>
                </a:lnTo>
                <a:lnTo>
                  <a:pt x="21" y="666"/>
                </a:lnTo>
                <a:lnTo>
                  <a:pt x="18" y="667"/>
                </a:lnTo>
                <a:lnTo>
                  <a:pt x="18" y="667"/>
                </a:lnTo>
                <a:lnTo>
                  <a:pt x="18" y="668"/>
                </a:lnTo>
                <a:lnTo>
                  <a:pt x="18" y="668"/>
                </a:lnTo>
                <a:lnTo>
                  <a:pt x="21" y="669"/>
                </a:lnTo>
                <a:lnTo>
                  <a:pt x="26" y="670"/>
                </a:lnTo>
                <a:lnTo>
                  <a:pt x="26" y="670"/>
                </a:lnTo>
                <a:lnTo>
                  <a:pt x="39" y="673"/>
                </a:lnTo>
                <a:lnTo>
                  <a:pt x="43" y="674"/>
                </a:lnTo>
                <a:lnTo>
                  <a:pt x="43" y="674"/>
                </a:lnTo>
                <a:lnTo>
                  <a:pt x="44" y="674"/>
                </a:lnTo>
                <a:lnTo>
                  <a:pt x="44" y="675"/>
                </a:lnTo>
                <a:lnTo>
                  <a:pt x="47" y="678"/>
                </a:lnTo>
                <a:lnTo>
                  <a:pt x="52" y="679"/>
                </a:lnTo>
                <a:lnTo>
                  <a:pt x="52" y="679"/>
                </a:lnTo>
                <a:lnTo>
                  <a:pt x="61" y="682"/>
                </a:lnTo>
                <a:lnTo>
                  <a:pt x="64" y="682"/>
                </a:lnTo>
                <a:lnTo>
                  <a:pt x="66" y="679"/>
                </a:lnTo>
                <a:lnTo>
                  <a:pt x="66" y="679"/>
                </a:lnTo>
                <a:lnTo>
                  <a:pt x="67" y="677"/>
                </a:lnTo>
                <a:lnTo>
                  <a:pt x="67" y="674"/>
                </a:lnTo>
                <a:lnTo>
                  <a:pt x="69" y="673"/>
                </a:lnTo>
                <a:lnTo>
                  <a:pt x="71" y="674"/>
                </a:lnTo>
                <a:lnTo>
                  <a:pt x="71" y="674"/>
                </a:lnTo>
                <a:lnTo>
                  <a:pt x="77" y="677"/>
                </a:lnTo>
                <a:lnTo>
                  <a:pt x="80" y="677"/>
                </a:lnTo>
                <a:lnTo>
                  <a:pt x="80" y="677"/>
                </a:lnTo>
                <a:lnTo>
                  <a:pt x="85" y="679"/>
                </a:lnTo>
                <a:lnTo>
                  <a:pt x="88" y="682"/>
                </a:lnTo>
                <a:lnTo>
                  <a:pt x="94" y="683"/>
                </a:lnTo>
                <a:lnTo>
                  <a:pt x="94" y="683"/>
                </a:lnTo>
                <a:lnTo>
                  <a:pt x="147" y="688"/>
                </a:lnTo>
                <a:lnTo>
                  <a:pt x="147" y="688"/>
                </a:lnTo>
                <a:lnTo>
                  <a:pt x="128" y="690"/>
                </a:lnTo>
                <a:lnTo>
                  <a:pt x="112" y="693"/>
                </a:lnTo>
                <a:lnTo>
                  <a:pt x="104" y="694"/>
                </a:lnTo>
                <a:lnTo>
                  <a:pt x="99" y="696"/>
                </a:lnTo>
                <a:lnTo>
                  <a:pt x="99" y="696"/>
                </a:lnTo>
                <a:lnTo>
                  <a:pt x="82" y="706"/>
                </a:lnTo>
                <a:lnTo>
                  <a:pt x="75" y="712"/>
                </a:lnTo>
                <a:lnTo>
                  <a:pt x="72" y="716"/>
                </a:lnTo>
                <a:lnTo>
                  <a:pt x="71" y="720"/>
                </a:lnTo>
                <a:lnTo>
                  <a:pt x="71" y="720"/>
                </a:lnTo>
                <a:lnTo>
                  <a:pt x="70" y="729"/>
                </a:lnTo>
                <a:lnTo>
                  <a:pt x="70" y="731"/>
                </a:lnTo>
                <a:lnTo>
                  <a:pt x="70" y="731"/>
                </a:lnTo>
                <a:lnTo>
                  <a:pt x="74" y="731"/>
                </a:lnTo>
                <a:lnTo>
                  <a:pt x="74" y="731"/>
                </a:lnTo>
                <a:lnTo>
                  <a:pt x="97" y="725"/>
                </a:lnTo>
                <a:lnTo>
                  <a:pt x="97" y="725"/>
                </a:lnTo>
                <a:lnTo>
                  <a:pt x="107" y="723"/>
                </a:lnTo>
                <a:lnTo>
                  <a:pt x="115" y="722"/>
                </a:lnTo>
                <a:lnTo>
                  <a:pt x="125" y="722"/>
                </a:lnTo>
                <a:lnTo>
                  <a:pt x="114" y="739"/>
                </a:lnTo>
                <a:lnTo>
                  <a:pt x="114" y="739"/>
                </a:lnTo>
                <a:lnTo>
                  <a:pt x="99" y="777"/>
                </a:lnTo>
                <a:lnTo>
                  <a:pt x="87" y="812"/>
                </a:lnTo>
                <a:lnTo>
                  <a:pt x="83" y="828"/>
                </a:lnTo>
                <a:lnTo>
                  <a:pt x="80" y="841"/>
                </a:lnTo>
                <a:lnTo>
                  <a:pt x="80" y="841"/>
                </a:lnTo>
                <a:lnTo>
                  <a:pt x="76" y="861"/>
                </a:lnTo>
                <a:lnTo>
                  <a:pt x="74" y="873"/>
                </a:lnTo>
                <a:lnTo>
                  <a:pt x="74" y="878"/>
                </a:lnTo>
                <a:lnTo>
                  <a:pt x="75" y="880"/>
                </a:lnTo>
                <a:lnTo>
                  <a:pt x="76" y="884"/>
                </a:lnTo>
                <a:lnTo>
                  <a:pt x="80" y="885"/>
                </a:lnTo>
                <a:lnTo>
                  <a:pt x="80" y="885"/>
                </a:lnTo>
                <a:lnTo>
                  <a:pt x="86" y="890"/>
                </a:lnTo>
                <a:lnTo>
                  <a:pt x="90" y="894"/>
                </a:lnTo>
                <a:lnTo>
                  <a:pt x="91" y="898"/>
                </a:lnTo>
                <a:lnTo>
                  <a:pt x="91" y="906"/>
                </a:lnTo>
                <a:lnTo>
                  <a:pt x="91" y="906"/>
                </a:lnTo>
                <a:lnTo>
                  <a:pt x="90" y="917"/>
                </a:lnTo>
                <a:lnTo>
                  <a:pt x="88" y="930"/>
                </a:lnTo>
                <a:lnTo>
                  <a:pt x="88" y="944"/>
                </a:lnTo>
                <a:lnTo>
                  <a:pt x="88" y="959"/>
                </a:lnTo>
                <a:lnTo>
                  <a:pt x="91" y="973"/>
                </a:lnTo>
                <a:lnTo>
                  <a:pt x="93" y="979"/>
                </a:lnTo>
                <a:lnTo>
                  <a:pt x="96" y="984"/>
                </a:lnTo>
                <a:lnTo>
                  <a:pt x="98" y="987"/>
                </a:lnTo>
                <a:lnTo>
                  <a:pt x="103" y="991"/>
                </a:lnTo>
                <a:lnTo>
                  <a:pt x="103" y="991"/>
                </a:lnTo>
                <a:lnTo>
                  <a:pt x="107" y="992"/>
                </a:lnTo>
                <a:lnTo>
                  <a:pt x="112" y="991"/>
                </a:lnTo>
                <a:lnTo>
                  <a:pt x="117" y="990"/>
                </a:lnTo>
                <a:lnTo>
                  <a:pt x="121" y="987"/>
                </a:lnTo>
                <a:lnTo>
                  <a:pt x="131" y="981"/>
                </a:lnTo>
                <a:lnTo>
                  <a:pt x="141" y="971"/>
                </a:lnTo>
                <a:lnTo>
                  <a:pt x="150" y="963"/>
                </a:lnTo>
                <a:lnTo>
                  <a:pt x="156" y="954"/>
                </a:lnTo>
                <a:lnTo>
                  <a:pt x="162" y="946"/>
                </a:lnTo>
                <a:lnTo>
                  <a:pt x="173" y="946"/>
                </a:lnTo>
                <a:lnTo>
                  <a:pt x="173" y="946"/>
                </a:lnTo>
                <a:lnTo>
                  <a:pt x="161" y="1050"/>
                </a:lnTo>
                <a:lnTo>
                  <a:pt x="152" y="1131"/>
                </a:lnTo>
                <a:lnTo>
                  <a:pt x="149" y="1164"/>
                </a:lnTo>
                <a:lnTo>
                  <a:pt x="147" y="1189"/>
                </a:lnTo>
                <a:lnTo>
                  <a:pt x="147" y="1189"/>
                </a:lnTo>
                <a:lnTo>
                  <a:pt x="147" y="1257"/>
                </a:lnTo>
                <a:lnTo>
                  <a:pt x="146" y="1310"/>
                </a:lnTo>
                <a:lnTo>
                  <a:pt x="147" y="1368"/>
                </a:lnTo>
                <a:lnTo>
                  <a:pt x="150" y="1424"/>
                </a:lnTo>
                <a:lnTo>
                  <a:pt x="153" y="1476"/>
                </a:lnTo>
                <a:lnTo>
                  <a:pt x="156" y="1497"/>
                </a:lnTo>
                <a:lnTo>
                  <a:pt x="160" y="1514"/>
                </a:lnTo>
                <a:lnTo>
                  <a:pt x="163" y="1528"/>
                </a:lnTo>
                <a:lnTo>
                  <a:pt x="166" y="1533"/>
                </a:lnTo>
                <a:lnTo>
                  <a:pt x="168" y="1536"/>
                </a:lnTo>
                <a:lnTo>
                  <a:pt x="168" y="1536"/>
                </a:lnTo>
                <a:lnTo>
                  <a:pt x="172" y="1541"/>
                </a:lnTo>
                <a:lnTo>
                  <a:pt x="177" y="1545"/>
                </a:lnTo>
                <a:lnTo>
                  <a:pt x="182" y="1547"/>
                </a:lnTo>
                <a:lnTo>
                  <a:pt x="185" y="1548"/>
                </a:lnTo>
                <a:lnTo>
                  <a:pt x="190" y="1548"/>
                </a:lnTo>
                <a:lnTo>
                  <a:pt x="194" y="1547"/>
                </a:lnTo>
                <a:lnTo>
                  <a:pt x="196" y="1546"/>
                </a:lnTo>
                <a:lnTo>
                  <a:pt x="200" y="1544"/>
                </a:lnTo>
                <a:lnTo>
                  <a:pt x="206" y="1536"/>
                </a:lnTo>
                <a:lnTo>
                  <a:pt x="210" y="1528"/>
                </a:lnTo>
                <a:lnTo>
                  <a:pt x="214" y="1518"/>
                </a:lnTo>
                <a:lnTo>
                  <a:pt x="216" y="1508"/>
                </a:lnTo>
                <a:lnTo>
                  <a:pt x="216" y="1508"/>
                </a:lnTo>
                <a:lnTo>
                  <a:pt x="217" y="1478"/>
                </a:lnTo>
                <a:lnTo>
                  <a:pt x="219" y="1440"/>
                </a:lnTo>
                <a:lnTo>
                  <a:pt x="219" y="1391"/>
                </a:lnTo>
                <a:lnTo>
                  <a:pt x="227" y="1395"/>
                </a:lnTo>
                <a:lnTo>
                  <a:pt x="232" y="1386"/>
                </a:lnTo>
                <a:lnTo>
                  <a:pt x="232" y="1386"/>
                </a:lnTo>
                <a:lnTo>
                  <a:pt x="232" y="1428"/>
                </a:lnTo>
                <a:lnTo>
                  <a:pt x="233" y="1470"/>
                </a:lnTo>
                <a:lnTo>
                  <a:pt x="234" y="1520"/>
                </a:lnTo>
                <a:lnTo>
                  <a:pt x="238" y="1569"/>
                </a:lnTo>
                <a:lnTo>
                  <a:pt x="239" y="1593"/>
                </a:lnTo>
                <a:lnTo>
                  <a:pt x="242" y="1614"/>
                </a:lnTo>
                <a:lnTo>
                  <a:pt x="246" y="1632"/>
                </a:lnTo>
                <a:lnTo>
                  <a:pt x="249" y="1645"/>
                </a:lnTo>
                <a:lnTo>
                  <a:pt x="253" y="1655"/>
                </a:lnTo>
                <a:lnTo>
                  <a:pt x="255" y="1659"/>
                </a:lnTo>
                <a:lnTo>
                  <a:pt x="258" y="1660"/>
                </a:lnTo>
                <a:lnTo>
                  <a:pt x="258" y="1660"/>
                </a:lnTo>
                <a:lnTo>
                  <a:pt x="263" y="1661"/>
                </a:lnTo>
                <a:lnTo>
                  <a:pt x="268" y="1661"/>
                </a:lnTo>
                <a:lnTo>
                  <a:pt x="271" y="1660"/>
                </a:lnTo>
                <a:lnTo>
                  <a:pt x="275" y="1659"/>
                </a:lnTo>
                <a:lnTo>
                  <a:pt x="279" y="1657"/>
                </a:lnTo>
                <a:lnTo>
                  <a:pt x="281" y="1653"/>
                </a:lnTo>
                <a:lnTo>
                  <a:pt x="287" y="1644"/>
                </a:lnTo>
                <a:lnTo>
                  <a:pt x="291" y="1633"/>
                </a:lnTo>
                <a:lnTo>
                  <a:pt x="295" y="1622"/>
                </a:lnTo>
                <a:lnTo>
                  <a:pt x="301" y="1601"/>
                </a:lnTo>
                <a:lnTo>
                  <a:pt x="301" y="1601"/>
                </a:lnTo>
                <a:lnTo>
                  <a:pt x="304" y="1582"/>
                </a:lnTo>
                <a:lnTo>
                  <a:pt x="308" y="1547"/>
                </a:lnTo>
                <a:lnTo>
                  <a:pt x="316" y="1453"/>
                </a:lnTo>
                <a:lnTo>
                  <a:pt x="323" y="1324"/>
                </a:lnTo>
                <a:lnTo>
                  <a:pt x="323" y="1324"/>
                </a:lnTo>
                <a:lnTo>
                  <a:pt x="329" y="1340"/>
                </a:lnTo>
                <a:lnTo>
                  <a:pt x="333" y="1353"/>
                </a:lnTo>
                <a:lnTo>
                  <a:pt x="334" y="1361"/>
                </a:lnTo>
                <a:lnTo>
                  <a:pt x="334" y="1361"/>
                </a:lnTo>
                <a:lnTo>
                  <a:pt x="333" y="1377"/>
                </a:lnTo>
                <a:lnTo>
                  <a:pt x="333" y="1385"/>
                </a:lnTo>
                <a:lnTo>
                  <a:pt x="334" y="1389"/>
                </a:lnTo>
                <a:lnTo>
                  <a:pt x="334" y="1391"/>
                </a:lnTo>
                <a:lnTo>
                  <a:pt x="334" y="1391"/>
                </a:lnTo>
                <a:lnTo>
                  <a:pt x="340" y="1399"/>
                </a:lnTo>
                <a:lnTo>
                  <a:pt x="343" y="1402"/>
                </a:lnTo>
                <a:lnTo>
                  <a:pt x="343" y="1408"/>
                </a:lnTo>
                <a:lnTo>
                  <a:pt x="343" y="1408"/>
                </a:lnTo>
                <a:lnTo>
                  <a:pt x="341" y="1418"/>
                </a:lnTo>
                <a:lnTo>
                  <a:pt x="340" y="1429"/>
                </a:lnTo>
                <a:lnTo>
                  <a:pt x="340" y="1440"/>
                </a:lnTo>
                <a:lnTo>
                  <a:pt x="341" y="1448"/>
                </a:lnTo>
                <a:lnTo>
                  <a:pt x="343" y="1454"/>
                </a:lnTo>
                <a:lnTo>
                  <a:pt x="343" y="1454"/>
                </a:lnTo>
                <a:lnTo>
                  <a:pt x="347" y="1461"/>
                </a:lnTo>
                <a:lnTo>
                  <a:pt x="354" y="1469"/>
                </a:lnTo>
                <a:lnTo>
                  <a:pt x="362" y="1477"/>
                </a:lnTo>
                <a:lnTo>
                  <a:pt x="371" y="1485"/>
                </a:lnTo>
                <a:lnTo>
                  <a:pt x="389" y="1497"/>
                </a:lnTo>
                <a:lnTo>
                  <a:pt x="395" y="1501"/>
                </a:lnTo>
                <a:lnTo>
                  <a:pt x="399" y="1502"/>
                </a:lnTo>
                <a:lnTo>
                  <a:pt x="399" y="1502"/>
                </a:lnTo>
                <a:lnTo>
                  <a:pt x="408" y="1503"/>
                </a:lnTo>
                <a:lnTo>
                  <a:pt x="413" y="1504"/>
                </a:lnTo>
                <a:lnTo>
                  <a:pt x="417" y="1504"/>
                </a:lnTo>
                <a:lnTo>
                  <a:pt x="422" y="1503"/>
                </a:lnTo>
                <a:lnTo>
                  <a:pt x="427" y="1499"/>
                </a:lnTo>
                <a:lnTo>
                  <a:pt x="432" y="1496"/>
                </a:lnTo>
                <a:lnTo>
                  <a:pt x="436" y="1488"/>
                </a:lnTo>
                <a:lnTo>
                  <a:pt x="436" y="1488"/>
                </a:lnTo>
                <a:lnTo>
                  <a:pt x="440" y="1477"/>
                </a:lnTo>
                <a:lnTo>
                  <a:pt x="442" y="1465"/>
                </a:lnTo>
                <a:lnTo>
                  <a:pt x="443" y="1451"/>
                </a:lnTo>
                <a:lnTo>
                  <a:pt x="443" y="1437"/>
                </a:lnTo>
                <a:lnTo>
                  <a:pt x="442" y="1422"/>
                </a:lnTo>
                <a:lnTo>
                  <a:pt x="441" y="1410"/>
                </a:lnTo>
                <a:lnTo>
                  <a:pt x="440" y="1400"/>
                </a:lnTo>
                <a:lnTo>
                  <a:pt x="436" y="1395"/>
                </a:lnTo>
                <a:lnTo>
                  <a:pt x="436" y="1395"/>
                </a:lnTo>
                <a:lnTo>
                  <a:pt x="430" y="1384"/>
                </a:lnTo>
                <a:lnTo>
                  <a:pt x="424" y="1372"/>
                </a:lnTo>
                <a:lnTo>
                  <a:pt x="416" y="1356"/>
                </a:lnTo>
                <a:lnTo>
                  <a:pt x="414" y="1347"/>
                </a:lnTo>
                <a:lnTo>
                  <a:pt x="414" y="1347"/>
                </a:lnTo>
                <a:lnTo>
                  <a:pt x="420" y="1300"/>
                </a:lnTo>
                <a:lnTo>
                  <a:pt x="427" y="1237"/>
                </a:lnTo>
                <a:lnTo>
                  <a:pt x="427" y="1237"/>
                </a:lnTo>
                <a:lnTo>
                  <a:pt x="432" y="1208"/>
                </a:lnTo>
                <a:lnTo>
                  <a:pt x="441" y="1169"/>
                </a:lnTo>
                <a:lnTo>
                  <a:pt x="455" y="1098"/>
                </a:lnTo>
                <a:lnTo>
                  <a:pt x="455" y="1098"/>
                </a:lnTo>
                <a:lnTo>
                  <a:pt x="458" y="1086"/>
                </a:lnTo>
                <a:lnTo>
                  <a:pt x="458" y="1070"/>
                </a:lnTo>
                <a:lnTo>
                  <a:pt x="455" y="1034"/>
                </a:lnTo>
                <a:lnTo>
                  <a:pt x="453" y="1004"/>
                </a:lnTo>
                <a:lnTo>
                  <a:pt x="451" y="991"/>
                </a:lnTo>
                <a:lnTo>
                  <a:pt x="451" y="991"/>
                </a:lnTo>
                <a:lnTo>
                  <a:pt x="448" y="964"/>
                </a:lnTo>
                <a:lnTo>
                  <a:pt x="448" y="939"/>
                </a:lnTo>
                <a:lnTo>
                  <a:pt x="453" y="935"/>
                </a:lnTo>
                <a:lnTo>
                  <a:pt x="453" y="935"/>
                </a:lnTo>
                <a:lnTo>
                  <a:pt x="442" y="772"/>
                </a:lnTo>
                <a:lnTo>
                  <a:pt x="442" y="772"/>
                </a:lnTo>
                <a:lnTo>
                  <a:pt x="441" y="755"/>
                </a:lnTo>
                <a:lnTo>
                  <a:pt x="438" y="742"/>
                </a:lnTo>
                <a:lnTo>
                  <a:pt x="436" y="731"/>
                </a:lnTo>
                <a:lnTo>
                  <a:pt x="436" y="731"/>
                </a:lnTo>
                <a:lnTo>
                  <a:pt x="446" y="723"/>
                </a:lnTo>
                <a:lnTo>
                  <a:pt x="454" y="720"/>
                </a:lnTo>
                <a:lnTo>
                  <a:pt x="458" y="718"/>
                </a:lnTo>
                <a:lnTo>
                  <a:pt x="462" y="720"/>
                </a:lnTo>
                <a:lnTo>
                  <a:pt x="462" y="720"/>
                </a:lnTo>
                <a:lnTo>
                  <a:pt x="468" y="720"/>
                </a:lnTo>
                <a:lnTo>
                  <a:pt x="473" y="720"/>
                </a:lnTo>
                <a:lnTo>
                  <a:pt x="476" y="720"/>
                </a:lnTo>
                <a:lnTo>
                  <a:pt x="478" y="721"/>
                </a:lnTo>
                <a:lnTo>
                  <a:pt x="479" y="722"/>
                </a:lnTo>
                <a:lnTo>
                  <a:pt x="479" y="722"/>
                </a:lnTo>
                <a:lnTo>
                  <a:pt x="483" y="727"/>
                </a:lnTo>
                <a:lnTo>
                  <a:pt x="489" y="734"/>
                </a:lnTo>
                <a:lnTo>
                  <a:pt x="492" y="737"/>
                </a:lnTo>
                <a:lnTo>
                  <a:pt x="496" y="738"/>
                </a:lnTo>
                <a:lnTo>
                  <a:pt x="498" y="738"/>
                </a:lnTo>
                <a:lnTo>
                  <a:pt x="501" y="736"/>
                </a:lnTo>
                <a:lnTo>
                  <a:pt x="501" y="736"/>
                </a:lnTo>
                <a:lnTo>
                  <a:pt x="505" y="731"/>
                </a:lnTo>
                <a:lnTo>
                  <a:pt x="506" y="726"/>
                </a:lnTo>
                <a:lnTo>
                  <a:pt x="503" y="721"/>
                </a:lnTo>
                <a:lnTo>
                  <a:pt x="498" y="716"/>
                </a:lnTo>
                <a:lnTo>
                  <a:pt x="498" y="716"/>
                </a:lnTo>
                <a:lnTo>
                  <a:pt x="491" y="709"/>
                </a:lnTo>
                <a:lnTo>
                  <a:pt x="487" y="706"/>
                </a:lnTo>
                <a:lnTo>
                  <a:pt x="481" y="702"/>
                </a:lnTo>
                <a:lnTo>
                  <a:pt x="481" y="702"/>
                </a:lnTo>
                <a:lnTo>
                  <a:pt x="476" y="700"/>
                </a:lnTo>
                <a:lnTo>
                  <a:pt x="470" y="700"/>
                </a:lnTo>
                <a:lnTo>
                  <a:pt x="454" y="700"/>
                </a:lnTo>
                <a:lnTo>
                  <a:pt x="436" y="702"/>
                </a:lnTo>
                <a:lnTo>
                  <a:pt x="442" y="691"/>
                </a:lnTo>
                <a:lnTo>
                  <a:pt x="453" y="688"/>
                </a:lnTo>
                <a:lnTo>
                  <a:pt x="453" y="688"/>
                </a:lnTo>
                <a:lnTo>
                  <a:pt x="462" y="688"/>
                </a:lnTo>
                <a:lnTo>
                  <a:pt x="469" y="688"/>
                </a:lnTo>
                <a:lnTo>
                  <a:pt x="479" y="688"/>
                </a:lnTo>
                <a:lnTo>
                  <a:pt x="479" y="688"/>
                </a:lnTo>
                <a:lnTo>
                  <a:pt x="487" y="689"/>
                </a:lnTo>
                <a:lnTo>
                  <a:pt x="492" y="689"/>
                </a:lnTo>
                <a:lnTo>
                  <a:pt x="496" y="688"/>
                </a:lnTo>
                <a:lnTo>
                  <a:pt x="498" y="688"/>
                </a:lnTo>
                <a:lnTo>
                  <a:pt x="498" y="688"/>
                </a:lnTo>
                <a:lnTo>
                  <a:pt x="514" y="689"/>
                </a:lnTo>
                <a:lnTo>
                  <a:pt x="529" y="688"/>
                </a:lnTo>
                <a:lnTo>
                  <a:pt x="529" y="688"/>
                </a:lnTo>
                <a:lnTo>
                  <a:pt x="538" y="688"/>
                </a:lnTo>
                <a:lnTo>
                  <a:pt x="543" y="686"/>
                </a:lnTo>
                <a:lnTo>
                  <a:pt x="546" y="685"/>
                </a:lnTo>
                <a:lnTo>
                  <a:pt x="546" y="685"/>
                </a:lnTo>
                <a:lnTo>
                  <a:pt x="551" y="682"/>
                </a:lnTo>
                <a:lnTo>
                  <a:pt x="552" y="679"/>
                </a:lnTo>
                <a:lnTo>
                  <a:pt x="583" y="683"/>
                </a:lnTo>
                <a:lnTo>
                  <a:pt x="583" y="683"/>
                </a:lnTo>
                <a:lnTo>
                  <a:pt x="586" y="678"/>
                </a:lnTo>
                <a:lnTo>
                  <a:pt x="588" y="674"/>
                </a:lnTo>
                <a:lnTo>
                  <a:pt x="589" y="668"/>
                </a:lnTo>
                <a:lnTo>
                  <a:pt x="589" y="668"/>
                </a:lnTo>
                <a:lnTo>
                  <a:pt x="589" y="662"/>
                </a:lnTo>
                <a:lnTo>
                  <a:pt x="588" y="657"/>
                </a:lnTo>
                <a:lnTo>
                  <a:pt x="586" y="653"/>
                </a:lnTo>
                <a:lnTo>
                  <a:pt x="583" y="651"/>
                </a:lnTo>
                <a:lnTo>
                  <a:pt x="572" y="651"/>
                </a:lnTo>
                <a:lnTo>
                  <a:pt x="572" y="651"/>
                </a:lnTo>
                <a:lnTo>
                  <a:pt x="561" y="651"/>
                </a:lnTo>
                <a:lnTo>
                  <a:pt x="555" y="650"/>
                </a:lnTo>
                <a:lnTo>
                  <a:pt x="554" y="650"/>
                </a:lnTo>
                <a:lnTo>
                  <a:pt x="552" y="648"/>
                </a:lnTo>
                <a:lnTo>
                  <a:pt x="552" y="648"/>
                </a:lnTo>
                <a:lnTo>
                  <a:pt x="544" y="634"/>
                </a:lnTo>
                <a:lnTo>
                  <a:pt x="535" y="620"/>
                </a:lnTo>
                <a:lnTo>
                  <a:pt x="535" y="620"/>
                </a:lnTo>
                <a:lnTo>
                  <a:pt x="538" y="507"/>
                </a:lnTo>
                <a:lnTo>
                  <a:pt x="538" y="507"/>
                </a:lnTo>
                <a:lnTo>
                  <a:pt x="538" y="496"/>
                </a:lnTo>
                <a:lnTo>
                  <a:pt x="535" y="483"/>
                </a:lnTo>
                <a:lnTo>
                  <a:pt x="530" y="451"/>
                </a:lnTo>
                <a:lnTo>
                  <a:pt x="521" y="411"/>
                </a:lnTo>
                <a:lnTo>
                  <a:pt x="521" y="411"/>
                </a:lnTo>
                <a:lnTo>
                  <a:pt x="522" y="411"/>
                </a:lnTo>
                <a:lnTo>
                  <a:pt x="522" y="411"/>
                </a:lnTo>
                <a:lnTo>
                  <a:pt x="523" y="409"/>
                </a:lnTo>
                <a:lnTo>
                  <a:pt x="524" y="403"/>
                </a:lnTo>
                <a:lnTo>
                  <a:pt x="524" y="403"/>
                </a:lnTo>
                <a:lnTo>
                  <a:pt x="524" y="395"/>
                </a:lnTo>
                <a:lnTo>
                  <a:pt x="523" y="391"/>
                </a:lnTo>
                <a:lnTo>
                  <a:pt x="518" y="377"/>
                </a:lnTo>
                <a:lnTo>
                  <a:pt x="518" y="377"/>
                </a:lnTo>
                <a:lnTo>
                  <a:pt x="510" y="344"/>
                </a:lnTo>
                <a:lnTo>
                  <a:pt x="503" y="324"/>
                </a:lnTo>
                <a:lnTo>
                  <a:pt x="500" y="316"/>
                </a:lnTo>
                <a:lnTo>
                  <a:pt x="496" y="309"/>
                </a:lnTo>
                <a:lnTo>
                  <a:pt x="496" y="309"/>
                </a:lnTo>
                <a:lnTo>
                  <a:pt x="492" y="305"/>
                </a:lnTo>
                <a:lnTo>
                  <a:pt x="492" y="300"/>
                </a:lnTo>
                <a:lnTo>
                  <a:pt x="492" y="294"/>
                </a:lnTo>
                <a:lnTo>
                  <a:pt x="491" y="291"/>
                </a:lnTo>
                <a:lnTo>
                  <a:pt x="490" y="286"/>
                </a:lnTo>
                <a:lnTo>
                  <a:pt x="485" y="281"/>
                </a:lnTo>
                <a:lnTo>
                  <a:pt x="479" y="275"/>
                </a:lnTo>
                <a:lnTo>
                  <a:pt x="479" y="275"/>
                </a:lnTo>
                <a:lnTo>
                  <a:pt x="463" y="263"/>
                </a:lnTo>
                <a:lnTo>
                  <a:pt x="451" y="257"/>
                </a:lnTo>
                <a:lnTo>
                  <a:pt x="440" y="253"/>
                </a:lnTo>
                <a:lnTo>
                  <a:pt x="431" y="253"/>
                </a:lnTo>
                <a:lnTo>
                  <a:pt x="431" y="253"/>
                </a:lnTo>
                <a:lnTo>
                  <a:pt x="417" y="253"/>
                </a:lnTo>
                <a:lnTo>
                  <a:pt x="397" y="252"/>
                </a:lnTo>
                <a:lnTo>
                  <a:pt x="368" y="249"/>
                </a:lnTo>
                <a:lnTo>
                  <a:pt x="368" y="249"/>
                </a:lnTo>
                <a:lnTo>
                  <a:pt x="357" y="248"/>
                </a:lnTo>
                <a:lnTo>
                  <a:pt x="349" y="247"/>
                </a:lnTo>
                <a:lnTo>
                  <a:pt x="349" y="247"/>
                </a:lnTo>
                <a:lnTo>
                  <a:pt x="347" y="243"/>
                </a:lnTo>
                <a:lnTo>
                  <a:pt x="347" y="238"/>
                </a:lnTo>
                <a:lnTo>
                  <a:pt x="349" y="233"/>
                </a:lnTo>
                <a:lnTo>
                  <a:pt x="349" y="233"/>
                </a:lnTo>
                <a:lnTo>
                  <a:pt x="351" y="226"/>
                </a:lnTo>
                <a:lnTo>
                  <a:pt x="357" y="216"/>
                </a:lnTo>
                <a:lnTo>
                  <a:pt x="357" y="216"/>
                </a:lnTo>
                <a:lnTo>
                  <a:pt x="371" y="194"/>
                </a:lnTo>
                <a:lnTo>
                  <a:pt x="378" y="182"/>
                </a:lnTo>
                <a:lnTo>
                  <a:pt x="381" y="174"/>
                </a:lnTo>
                <a:lnTo>
                  <a:pt x="383" y="168"/>
                </a:lnTo>
                <a:lnTo>
                  <a:pt x="383" y="168"/>
                </a:lnTo>
                <a:lnTo>
                  <a:pt x="389" y="141"/>
                </a:lnTo>
                <a:lnTo>
                  <a:pt x="390" y="130"/>
                </a:lnTo>
                <a:lnTo>
                  <a:pt x="389" y="128"/>
                </a:lnTo>
                <a:lnTo>
                  <a:pt x="388" y="125"/>
                </a:lnTo>
                <a:lnTo>
                  <a:pt x="388" y="125"/>
                </a:lnTo>
                <a:lnTo>
                  <a:pt x="384" y="123"/>
                </a:lnTo>
                <a:lnTo>
                  <a:pt x="384" y="123"/>
                </a:lnTo>
                <a:lnTo>
                  <a:pt x="384" y="123"/>
                </a:lnTo>
                <a:lnTo>
                  <a:pt x="383" y="123"/>
                </a:lnTo>
                <a:lnTo>
                  <a:pt x="383" y="123"/>
                </a:lnTo>
                <a:lnTo>
                  <a:pt x="377" y="125"/>
                </a:lnTo>
                <a:lnTo>
                  <a:pt x="377" y="125"/>
                </a:lnTo>
                <a:lnTo>
                  <a:pt x="382" y="101"/>
                </a:lnTo>
                <a:lnTo>
                  <a:pt x="385" y="82"/>
                </a:lnTo>
                <a:lnTo>
                  <a:pt x="385" y="74"/>
                </a:lnTo>
                <a:lnTo>
                  <a:pt x="385" y="69"/>
                </a:lnTo>
                <a:lnTo>
                  <a:pt x="385" y="69"/>
                </a:lnTo>
                <a:lnTo>
                  <a:pt x="381" y="55"/>
                </a:lnTo>
                <a:lnTo>
                  <a:pt x="377" y="50"/>
                </a:lnTo>
                <a:lnTo>
                  <a:pt x="374" y="47"/>
                </a:lnTo>
                <a:lnTo>
                  <a:pt x="374" y="47"/>
                </a:lnTo>
                <a:lnTo>
                  <a:pt x="371" y="42"/>
                </a:lnTo>
                <a:lnTo>
                  <a:pt x="366" y="37"/>
                </a:lnTo>
                <a:lnTo>
                  <a:pt x="360" y="27"/>
                </a:lnTo>
                <a:lnTo>
                  <a:pt x="360" y="27"/>
                </a:lnTo>
                <a:lnTo>
                  <a:pt x="357" y="23"/>
                </a:lnTo>
                <a:lnTo>
                  <a:pt x="355" y="21"/>
                </a:lnTo>
                <a:lnTo>
                  <a:pt x="351" y="18"/>
                </a:lnTo>
                <a:lnTo>
                  <a:pt x="351" y="18"/>
                </a:lnTo>
                <a:lnTo>
                  <a:pt x="345" y="16"/>
                </a:lnTo>
                <a:lnTo>
                  <a:pt x="338" y="12"/>
                </a:lnTo>
                <a:lnTo>
                  <a:pt x="338" y="12"/>
                </a:lnTo>
                <a:lnTo>
                  <a:pt x="330" y="10"/>
                </a:lnTo>
                <a:lnTo>
                  <a:pt x="327" y="10"/>
                </a:lnTo>
                <a:lnTo>
                  <a:pt x="327" y="10"/>
                </a:lnTo>
                <a:lnTo>
                  <a:pt x="322" y="6"/>
                </a:lnTo>
                <a:lnTo>
                  <a:pt x="317" y="2"/>
                </a:lnTo>
                <a:lnTo>
                  <a:pt x="309" y="1"/>
                </a:lnTo>
                <a:lnTo>
                  <a:pt x="309" y="1"/>
                </a:lnTo>
                <a:lnTo>
                  <a:pt x="297" y="0"/>
                </a:lnTo>
                <a:lnTo>
                  <a:pt x="292" y="0"/>
                </a:lnTo>
                <a:lnTo>
                  <a:pt x="286" y="1"/>
                </a:lnTo>
                <a:lnTo>
                  <a:pt x="286" y="1"/>
                </a:lnTo>
                <a:lnTo>
                  <a:pt x="280" y="4"/>
                </a:lnTo>
                <a:lnTo>
                  <a:pt x="274" y="6"/>
                </a:lnTo>
                <a:lnTo>
                  <a:pt x="264" y="10"/>
                </a:lnTo>
                <a:lnTo>
                  <a:pt x="264" y="10"/>
                </a:lnTo>
                <a:lnTo>
                  <a:pt x="254" y="10"/>
                </a:lnTo>
                <a:lnTo>
                  <a:pt x="249" y="11"/>
                </a:lnTo>
                <a:lnTo>
                  <a:pt x="244" y="12"/>
                </a:lnTo>
                <a:lnTo>
                  <a:pt x="244" y="12"/>
                </a:lnTo>
                <a:lnTo>
                  <a:pt x="237" y="18"/>
                </a:lnTo>
                <a:lnTo>
                  <a:pt x="232" y="23"/>
                </a:lnTo>
                <a:lnTo>
                  <a:pt x="232" y="23"/>
                </a:lnTo>
                <a:lnTo>
                  <a:pt x="232" y="26"/>
                </a:lnTo>
                <a:lnTo>
                  <a:pt x="231" y="29"/>
                </a:lnTo>
                <a:lnTo>
                  <a:pt x="230" y="34"/>
                </a:lnTo>
                <a:lnTo>
                  <a:pt x="227" y="38"/>
                </a:lnTo>
                <a:lnTo>
                  <a:pt x="227" y="38"/>
                </a:lnTo>
                <a:lnTo>
                  <a:pt x="220" y="45"/>
                </a:lnTo>
                <a:lnTo>
                  <a:pt x="217" y="48"/>
                </a:lnTo>
                <a:lnTo>
                  <a:pt x="216" y="52"/>
                </a:lnTo>
                <a:lnTo>
                  <a:pt x="216" y="52"/>
                </a:lnTo>
                <a:lnTo>
                  <a:pt x="214" y="59"/>
                </a:lnTo>
                <a:lnTo>
                  <a:pt x="212" y="69"/>
                </a:lnTo>
                <a:lnTo>
                  <a:pt x="212" y="88"/>
                </a:lnTo>
                <a:lnTo>
                  <a:pt x="212" y="88"/>
                </a:lnTo>
                <a:lnTo>
                  <a:pt x="212" y="99"/>
                </a:lnTo>
                <a:lnTo>
                  <a:pt x="212" y="104"/>
                </a:lnTo>
                <a:lnTo>
                  <a:pt x="212" y="108"/>
                </a:lnTo>
                <a:lnTo>
                  <a:pt x="212" y="108"/>
                </a:lnTo>
                <a:lnTo>
                  <a:pt x="214" y="115"/>
                </a:lnTo>
                <a:lnTo>
                  <a:pt x="212" y="123"/>
                </a:lnTo>
                <a:lnTo>
                  <a:pt x="210" y="134"/>
                </a:lnTo>
                <a:lnTo>
                  <a:pt x="210" y="134"/>
                </a:lnTo>
                <a:lnTo>
                  <a:pt x="207" y="128"/>
                </a:lnTo>
                <a:lnTo>
                  <a:pt x="205" y="125"/>
                </a:lnTo>
                <a:lnTo>
                  <a:pt x="203" y="125"/>
                </a:lnTo>
                <a:lnTo>
                  <a:pt x="201" y="125"/>
                </a:lnTo>
                <a:lnTo>
                  <a:pt x="201" y="125"/>
                </a:lnTo>
                <a:lnTo>
                  <a:pt x="200" y="128"/>
                </a:lnTo>
                <a:lnTo>
                  <a:pt x="199" y="131"/>
                </a:lnTo>
                <a:lnTo>
                  <a:pt x="198" y="144"/>
                </a:lnTo>
                <a:lnTo>
                  <a:pt x="198" y="155"/>
                </a:lnTo>
                <a:lnTo>
                  <a:pt x="199" y="162"/>
                </a:lnTo>
                <a:lnTo>
                  <a:pt x="199" y="162"/>
                </a:lnTo>
                <a:lnTo>
                  <a:pt x="216" y="193"/>
                </a:lnTo>
                <a:lnTo>
                  <a:pt x="216" y="193"/>
                </a:lnTo>
                <a:lnTo>
                  <a:pt x="201" y="198"/>
                </a:lnTo>
                <a:lnTo>
                  <a:pt x="182" y="201"/>
                </a:lnTo>
                <a:lnTo>
                  <a:pt x="182" y="201"/>
                </a:lnTo>
                <a:lnTo>
                  <a:pt x="176" y="201"/>
                </a:lnTo>
                <a:lnTo>
                  <a:pt x="167" y="200"/>
                </a:lnTo>
                <a:lnTo>
                  <a:pt x="156" y="200"/>
                </a:lnTo>
                <a:lnTo>
                  <a:pt x="142" y="201"/>
                </a:lnTo>
                <a:lnTo>
                  <a:pt x="142" y="201"/>
                </a:lnTo>
                <a:lnTo>
                  <a:pt x="120" y="206"/>
                </a:lnTo>
                <a:lnTo>
                  <a:pt x="113" y="209"/>
                </a:lnTo>
                <a:lnTo>
                  <a:pt x="103" y="214"/>
                </a:lnTo>
                <a:lnTo>
                  <a:pt x="103" y="214"/>
                </a:lnTo>
                <a:lnTo>
                  <a:pt x="83" y="222"/>
                </a:lnTo>
                <a:lnTo>
                  <a:pt x="77" y="227"/>
                </a:lnTo>
                <a:lnTo>
                  <a:pt x="71" y="233"/>
                </a:lnTo>
                <a:lnTo>
                  <a:pt x="71" y="233"/>
                </a:lnTo>
                <a:lnTo>
                  <a:pt x="64" y="242"/>
                </a:lnTo>
                <a:lnTo>
                  <a:pt x="56" y="253"/>
                </a:lnTo>
                <a:lnTo>
                  <a:pt x="49" y="265"/>
                </a:lnTo>
                <a:lnTo>
                  <a:pt x="43" y="278"/>
                </a:lnTo>
                <a:lnTo>
                  <a:pt x="43" y="278"/>
                </a:lnTo>
                <a:lnTo>
                  <a:pt x="31" y="306"/>
                </a:lnTo>
                <a:lnTo>
                  <a:pt x="24" y="321"/>
                </a:lnTo>
                <a:lnTo>
                  <a:pt x="21" y="335"/>
                </a:lnTo>
                <a:lnTo>
                  <a:pt x="21" y="335"/>
                </a:lnTo>
                <a:lnTo>
                  <a:pt x="15" y="366"/>
                </a:lnTo>
                <a:lnTo>
                  <a:pt x="13" y="379"/>
                </a:lnTo>
                <a:lnTo>
                  <a:pt x="13" y="383"/>
                </a:lnTo>
                <a:lnTo>
                  <a:pt x="15" y="386"/>
                </a:lnTo>
                <a:lnTo>
                  <a:pt x="15" y="386"/>
                </a:lnTo>
                <a:lnTo>
                  <a:pt x="20" y="388"/>
                </a:lnTo>
                <a:lnTo>
                  <a:pt x="23" y="388"/>
                </a:lnTo>
                <a:lnTo>
                  <a:pt x="23" y="388"/>
                </a:lnTo>
                <a:lnTo>
                  <a:pt x="31" y="476"/>
                </a:lnTo>
                <a:lnTo>
                  <a:pt x="34" y="539"/>
                </a:lnTo>
                <a:lnTo>
                  <a:pt x="36" y="561"/>
                </a:lnTo>
                <a:lnTo>
                  <a:pt x="34" y="572"/>
                </a:lnTo>
                <a:lnTo>
                  <a:pt x="34" y="572"/>
                </a:lnTo>
                <a:lnTo>
                  <a:pt x="33" y="576"/>
                </a:lnTo>
                <a:lnTo>
                  <a:pt x="33" y="580"/>
                </a:lnTo>
                <a:lnTo>
                  <a:pt x="34" y="588"/>
                </a:lnTo>
                <a:lnTo>
                  <a:pt x="34" y="596"/>
                </a:lnTo>
                <a:lnTo>
                  <a:pt x="34" y="600"/>
                </a:lnTo>
                <a:lnTo>
                  <a:pt x="34" y="600"/>
                </a:lnTo>
                <a:lnTo>
                  <a:pt x="31" y="605"/>
                </a:lnTo>
                <a:lnTo>
                  <a:pt x="26" y="612"/>
                </a:lnTo>
                <a:lnTo>
                  <a:pt x="26" y="612"/>
                </a:lnTo>
                <a:lnTo>
                  <a:pt x="22" y="618"/>
                </a:lnTo>
                <a:lnTo>
                  <a:pt x="21" y="620"/>
                </a:lnTo>
                <a:lnTo>
                  <a:pt x="21" y="623"/>
                </a:lnTo>
                <a:lnTo>
                  <a:pt x="21" y="623"/>
                </a:lnTo>
                <a:lnTo>
                  <a:pt x="21" y="631"/>
                </a:lnTo>
                <a:lnTo>
                  <a:pt x="21" y="637"/>
                </a:lnTo>
                <a:lnTo>
                  <a:pt x="21" y="637"/>
                </a:lnTo>
                <a:lnTo>
                  <a:pt x="11" y="640"/>
                </a:lnTo>
                <a:lnTo>
                  <a:pt x="4" y="642"/>
                </a:lnTo>
                <a:lnTo>
                  <a:pt x="1" y="643"/>
                </a:lnTo>
                <a:lnTo>
                  <a:pt x="1" y="646"/>
                </a:lnTo>
                <a:lnTo>
                  <a:pt x="1" y="646"/>
                </a:lnTo>
                <a:lnTo>
                  <a:pt x="0" y="651"/>
                </a:lnTo>
                <a:lnTo>
                  <a:pt x="1" y="659"/>
                </a:lnTo>
                <a:lnTo>
                  <a:pt x="1" y="659"/>
                </a:lnTo>
                <a:lnTo>
                  <a:pt x="1" y="666"/>
                </a:lnTo>
                <a:lnTo>
                  <a:pt x="2" y="669"/>
                </a:lnTo>
                <a:lnTo>
                  <a:pt x="5" y="670"/>
                </a:lnTo>
                <a:lnTo>
                  <a:pt x="6" y="670"/>
                </a:lnTo>
                <a:lnTo>
                  <a:pt x="6" y="670"/>
                </a:lnTo>
                <a:close/>
                <a:moveTo>
                  <a:pt x="327" y="939"/>
                </a:moveTo>
                <a:lnTo>
                  <a:pt x="357" y="937"/>
                </a:lnTo>
                <a:lnTo>
                  <a:pt x="366" y="1024"/>
                </a:lnTo>
                <a:lnTo>
                  <a:pt x="366" y="1024"/>
                </a:lnTo>
                <a:lnTo>
                  <a:pt x="355" y="1018"/>
                </a:lnTo>
                <a:lnTo>
                  <a:pt x="346" y="1012"/>
                </a:lnTo>
                <a:lnTo>
                  <a:pt x="344" y="1009"/>
                </a:lnTo>
                <a:lnTo>
                  <a:pt x="343" y="1007"/>
                </a:lnTo>
                <a:lnTo>
                  <a:pt x="343" y="1007"/>
                </a:lnTo>
                <a:lnTo>
                  <a:pt x="345" y="996"/>
                </a:lnTo>
                <a:lnTo>
                  <a:pt x="345" y="987"/>
                </a:lnTo>
                <a:lnTo>
                  <a:pt x="344" y="984"/>
                </a:lnTo>
                <a:lnTo>
                  <a:pt x="343" y="979"/>
                </a:lnTo>
                <a:lnTo>
                  <a:pt x="343" y="979"/>
                </a:lnTo>
                <a:lnTo>
                  <a:pt x="335" y="965"/>
                </a:lnTo>
                <a:lnTo>
                  <a:pt x="331" y="959"/>
                </a:lnTo>
                <a:lnTo>
                  <a:pt x="323" y="959"/>
                </a:lnTo>
                <a:lnTo>
                  <a:pt x="327" y="939"/>
                </a:lnTo>
                <a:close/>
                <a:moveTo>
                  <a:pt x="431" y="422"/>
                </a:moveTo>
                <a:lnTo>
                  <a:pt x="431" y="422"/>
                </a:lnTo>
                <a:lnTo>
                  <a:pt x="431" y="422"/>
                </a:lnTo>
                <a:lnTo>
                  <a:pt x="432" y="422"/>
                </a:lnTo>
                <a:lnTo>
                  <a:pt x="435" y="425"/>
                </a:lnTo>
                <a:lnTo>
                  <a:pt x="440" y="431"/>
                </a:lnTo>
                <a:lnTo>
                  <a:pt x="448" y="445"/>
                </a:lnTo>
                <a:lnTo>
                  <a:pt x="448" y="445"/>
                </a:lnTo>
                <a:lnTo>
                  <a:pt x="451" y="443"/>
                </a:lnTo>
                <a:lnTo>
                  <a:pt x="454" y="443"/>
                </a:lnTo>
                <a:lnTo>
                  <a:pt x="455" y="445"/>
                </a:lnTo>
                <a:lnTo>
                  <a:pt x="455" y="445"/>
                </a:lnTo>
                <a:lnTo>
                  <a:pt x="469" y="470"/>
                </a:lnTo>
                <a:lnTo>
                  <a:pt x="478" y="488"/>
                </a:lnTo>
                <a:lnTo>
                  <a:pt x="481" y="499"/>
                </a:lnTo>
                <a:lnTo>
                  <a:pt x="481" y="499"/>
                </a:lnTo>
                <a:lnTo>
                  <a:pt x="491" y="549"/>
                </a:lnTo>
                <a:lnTo>
                  <a:pt x="496" y="583"/>
                </a:lnTo>
                <a:lnTo>
                  <a:pt x="498" y="603"/>
                </a:lnTo>
                <a:lnTo>
                  <a:pt x="498" y="603"/>
                </a:lnTo>
                <a:lnTo>
                  <a:pt x="497" y="613"/>
                </a:lnTo>
                <a:lnTo>
                  <a:pt x="495" y="620"/>
                </a:lnTo>
                <a:lnTo>
                  <a:pt x="490" y="631"/>
                </a:lnTo>
                <a:lnTo>
                  <a:pt x="490" y="631"/>
                </a:lnTo>
                <a:lnTo>
                  <a:pt x="489" y="634"/>
                </a:lnTo>
                <a:lnTo>
                  <a:pt x="485" y="636"/>
                </a:lnTo>
                <a:lnTo>
                  <a:pt x="480" y="637"/>
                </a:lnTo>
                <a:lnTo>
                  <a:pt x="473" y="637"/>
                </a:lnTo>
                <a:lnTo>
                  <a:pt x="473" y="637"/>
                </a:lnTo>
                <a:lnTo>
                  <a:pt x="469" y="639"/>
                </a:lnTo>
                <a:lnTo>
                  <a:pt x="467" y="641"/>
                </a:lnTo>
                <a:lnTo>
                  <a:pt x="464" y="646"/>
                </a:lnTo>
                <a:lnTo>
                  <a:pt x="463" y="650"/>
                </a:lnTo>
                <a:lnTo>
                  <a:pt x="460" y="659"/>
                </a:lnTo>
                <a:lnTo>
                  <a:pt x="459" y="666"/>
                </a:lnTo>
                <a:lnTo>
                  <a:pt x="459" y="666"/>
                </a:lnTo>
                <a:lnTo>
                  <a:pt x="458" y="666"/>
                </a:lnTo>
                <a:lnTo>
                  <a:pt x="455" y="664"/>
                </a:lnTo>
                <a:lnTo>
                  <a:pt x="448" y="658"/>
                </a:lnTo>
                <a:lnTo>
                  <a:pt x="441" y="651"/>
                </a:lnTo>
                <a:lnTo>
                  <a:pt x="433" y="646"/>
                </a:lnTo>
                <a:lnTo>
                  <a:pt x="433" y="646"/>
                </a:lnTo>
                <a:lnTo>
                  <a:pt x="420" y="640"/>
                </a:lnTo>
                <a:lnTo>
                  <a:pt x="420" y="640"/>
                </a:lnTo>
                <a:lnTo>
                  <a:pt x="413" y="616"/>
                </a:lnTo>
                <a:lnTo>
                  <a:pt x="408" y="598"/>
                </a:lnTo>
                <a:lnTo>
                  <a:pt x="405" y="589"/>
                </a:lnTo>
                <a:lnTo>
                  <a:pt x="405" y="589"/>
                </a:lnTo>
                <a:lnTo>
                  <a:pt x="406" y="587"/>
                </a:lnTo>
                <a:lnTo>
                  <a:pt x="409" y="586"/>
                </a:lnTo>
                <a:lnTo>
                  <a:pt x="420" y="583"/>
                </a:lnTo>
                <a:lnTo>
                  <a:pt x="420" y="583"/>
                </a:lnTo>
                <a:lnTo>
                  <a:pt x="421" y="583"/>
                </a:lnTo>
                <a:lnTo>
                  <a:pt x="422" y="582"/>
                </a:lnTo>
                <a:lnTo>
                  <a:pt x="421" y="578"/>
                </a:lnTo>
                <a:lnTo>
                  <a:pt x="420" y="573"/>
                </a:lnTo>
                <a:lnTo>
                  <a:pt x="416" y="567"/>
                </a:lnTo>
                <a:lnTo>
                  <a:pt x="406" y="553"/>
                </a:lnTo>
                <a:lnTo>
                  <a:pt x="403" y="545"/>
                </a:lnTo>
                <a:lnTo>
                  <a:pt x="399" y="538"/>
                </a:lnTo>
                <a:lnTo>
                  <a:pt x="399" y="538"/>
                </a:lnTo>
                <a:lnTo>
                  <a:pt x="397" y="532"/>
                </a:lnTo>
                <a:lnTo>
                  <a:pt x="393" y="528"/>
                </a:lnTo>
                <a:lnTo>
                  <a:pt x="384" y="522"/>
                </a:lnTo>
                <a:lnTo>
                  <a:pt x="381" y="519"/>
                </a:lnTo>
                <a:lnTo>
                  <a:pt x="378" y="516"/>
                </a:lnTo>
                <a:lnTo>
                  <a:pt x="377" y="512"/>
                </a:lnTo>
                <a:lnTo>
                  <a:pt x="377" y="507"/>
                </a:lnTo>
                <a:lnTo>
                  <a:pt x="377" y="507"/>
                </a:lnTo>
                <a:lnTo>
                  <a:pt x="379" y="501"/>
                </a:lnTo>
                <a:lnTo>
                  <a:pt x="382" y="496"/>
                </a:lnTo>
                <a:lnTo>
                  <a:pt x="387" y="491"/>
                </a:lnTo>
                <a:lnTo>
                  <a:pt x="392" y="486"/>
                </a:lnTo>
                <a:lnTo>
                  <a:pt x="400" y="480"/>
                </a:lnTo>
                <a:lnTo>
                  <a:pt x="405" y="476"/>
                </a:lnTo>
                <a:lnTo>
                  <a:pt x="405" y="476"/>
                </a:lnTo>
                <a:lnTo>
                  <a:pt x="419" y="449"/>
                </a:lnTo>
                <a:lnTo>
                  <a:pt x="427" y="431"/>
                </a:lnTo>
                <a:lnTo>
                  <a:pt x="431" y="422"/>
                </a:lnTo>
                <a:lnTo>
                  <a:pt x="431" y="422"/>
                </a:lnTo>
                <a:close/>
                <a:moveTo>
                  <a:pt x="103" y="448"/>
                </a:moveTo>
                <a:lnTo>
                  <a:pt x="103" y="448"/>
                </a:lnTo>
                <a:lnTo>
                  <a:pt x="104" y="485"/>
                </a:lnTo>
                <a:lnTo>
                  <a:pt x="107" y="510"/>
                </a:lnTo>
                <a:lnTo>
                  <a:pt x="108" y="524"/>
                </a:lnTo>
                <a:lnTo>
                  <a:pt x="108" y="524"/>
                </a:lnTo>
                <a:lnTo>
                  <a:pt x="110" y="542"/>
                </a:lnTo>
                <a:lnTo>
                  <a:pt x="114" y="561"/>
                </a:lnTo>
                <a:lnTo>
                  <a:pt x="114" y="561"/>
                </a:lnTo>
                <a:lnTo>
                  <a:pt x="115" y="570"/>
                </a:lnTo>
                <a:lnTo>
                  <a:pt x="115" y="582"/>
                </a:lnTo>
                <a:lnTo>
                  <a:pt x="117" y="598"/>
                </a:lnTo>
                <a:lnTo>
                  <a:pt x="103" y="600"/>
                </a:lnTo>
                <a:lnTo>
                  <a:pt x="103" y="600"/>
                </a:lnTo>
                <a:lnTo>
                  <a:pt x="91" y="553"/>
                </a:lnTo>
                <a:lnTo>
                  <a:pt x="91" y="553"/>
                </a:lnTo>
                <a:lnTo>
                  <a:pt x="91" y="544"/>
                </a:lnTo>
                <a:lnTo>
                  <a:pt x="90" y="534"/>
                </a:lnTo>
                <a:lnTo>
                  <a:pt x="91" y="510"/>
                </a:lnTo>
                <a:lnTo>
                  <a:pt x="94" y="479"/>
                </a:lnTo>
                <a:lnTo>
                  <a:pt x="94" y="479"/>
                </a:lnTo>
                <a:lnTo>
                  <a:pt x="98" y="462"/>
                </a:lnTo>
                <a:lnTo>
                  <a:pt x="103" y="448"/>
                </a:lnTo>
                <a:lnTo>
                  <a:pt x="103" y="4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0">
            <a:extLst>
              <a:ext uri="{FF2B5EF4-FFF2-40B4-BE49-F238E27FC236}">
                <a16:creationId xmlns:a16="http://schemas.microsoft.com/office/drawing/2014/main" id="{1FC575C7-B03E-443E-8CC6-7A8C4ECD6466}"/>
              </a:ext>
            </a:extLst>
          </p:cNvPr>
          <p:cNvSpPr>
            <a:spLocks noEditPoints="1"/>
          </p:cNvSpPr>
          <p:nvPr/>
        </p:nvSpPr>
        <p:spPr bwMode="auto">
          <a:xfrm>
            <a:off x="920267" y="2658798"/>
            <a:ext cx="651680" cy="1815821"/>
          </a:xfrm>
          <a:custGeom>
            <a:avLst/>
            <a:gdLst>
              <a:gd name="T0" fmla="*/ 172 w 543"/>
              <a:gd name="T1" fmla="*/ 214 h 1513"/>
              <a:gd name="T2" fmla="*/ 114 w 543"/>
              <a:gd name="T3" fmla="*/ 266 h 1513"/>
              <a:gd name="T4" fmla="*/ 65 w 543"/>
              <a:gd name="T5" fmla="*/ 382 h 1513"/>
              <a:gd name="T6" fmla="*/ 36 w 543"/>
              <a:gd name="T7" fmla="*/ 445 h 1513"/>
              <a:gd name="T8" fmla="*/ 30 w 543"/>
              <a:gd name="T9" fmla="*/ 471 h 1513"/>
              <a:gd name="T10" fmla="*/ 16 w 543"/>
              <a:gd name="T11" fmla="*/ 552 h 1513"/>
              <a:gd name="T12" fmla="*/ 4 w 543"/>
              <a:gd name="T13" fmla="*/ 579 h 1513"/>
              <a:gd name="T14" fmla="*/ 7 w 543"/>
              <a:gd name="T15" fmla="*/ 595 h 1513"/>
              <a:gd name="T16" fmla="*/ 26 w 543"/>
              <a:gd name="T17" fmla="*/ 601 h 1513"/>
              <a:gd name="T18" fmla="*/ 70 w 543"/>
              <a:gd name="T19" fmla="*/ 601 h 1513"/>
              <a:gd name="T20" fmla="*/ 170 w 543"/>
              <a:gd name="T21" fmla="*/ 873 h 1513"/>
              <a:gd name="T22" fmla="*/ 154 w 543"/>
              <a:gd name="T23" fmla="*/ 896 h 1513"/>
              <a:gd name="T24" fmla="*/ 205 w 543"/>
              <a:gd name="T25" fmla="*/ 1107 h 1513"/>
              <a:gd name="T26" fmla="*/ 189 w 543"/>
              <a:gd name="T27" fmla="*/ 1167 h 1513"/>
              <a:gd name="T28" fmla="*/ 200 w 543"/>
              <a:gd name="T29" fmla="*/ 1224 h 1513"/>
              <a:gd name="T30" fmla="*/ 248 w 543"/>
              <a:gd name="T31" fmla="*/ 1224 h 1513"/>
              <a:gd name="T32" fmla="*/ 277 w 543"/>
              <a:gd name="T33" fmla="*/ 1443 h 1513"/>
              <a:gd name="T34" fmla="*/ 304 w 543"/>
              <a:gd name="T35" fmla="*/ 1513 h 1513"/>
              <a:gd name="T36" fmla="*/ 323 w 543"/>
              <a:gd name="T37" fmla="*/ 1472 h 1513"/>
              <a:gd name="T38" fmla="*/ 333 w 543"/>
              <a:gd name="T39" fmla="*/ 1235 h 1513"/>
              <a:gd name="T40" fmla="*/ 358 w 543"/>
              <a:gd name="T41" fmla="*/ 1191 h 1513"/>
              <a:gd name="T42" fmla="*/ 389 w 543"/>
              <a:gd name="T43" fmla="*/ 1350 h 1513"/>
              <a:gd name="T44" fmla="*/ 414 w 543"/>
              <a:gd name="T45" fmla="*/ 1381 h 1513"/>
              <a:gd name="T46" fmla="*/ 437 w 543"/>
              <a:gd name="T47" fmla="*/ 1308 h 1513"/>
              <a:gd name="T48" fmla="*/ 498 w 543"/>
              <a:gd name="T49" fmla="*/ 1145 h 1513"/>
              <a:gd name="T50" fmla="*/ 509 w 543"/>
              <a:gd name="T51" fmla="*/ 1113 h 1513"/>
              <a:gd name="T52" fmla="*/ 509 w 543"/>
              <a:gd name="T53" fmla="*/ 1084 h 1513"/>
              <a:gd name="T54" fmla="*/ 504 w 543"/>
              <a:gd name="T55" fmla="*/ 1049 h 1513"/>
              <a:gd name="T56" fmla="*/ 499 w 543"/>
              <a:gd name="T57" fmla="*/ 1011 h 1513"/>
              <a:gd name="T58" fmla="*/ 509 w 543"/>
              <a:gd name="T59" fmla="*/ 981 h 1513"/>
              <a:gd name="T60" fmla="*/ 514 w 543"/>
              <a:gd name="T61" fmla="*/ 903 h 1513"/>
              <a:gd name="T62" fmla="*/ 489 w 543"/>
              <a:gd name="T63" fmla="*/ 855 h 1513"/>
              <a:gd name="T64" fmla="*/ 506 w 543"/>
              <a:gd name="T65" fmla="*/ 779 h 1513"/>
              <a:gd name="T66" fmla="*/ 460 w 543"/>
              <a:gd name="T67" fmla="*/ 708 h 1513"/>
              <a:gd name="T68" fmla="*/ 477 w 543"/>
              <a:gd name="T69" fmla="*/ 676 h 1513"/>
              <a:gd name="T70" fmla="*/ 504 w 543"/>
              <a:gd name="T71" fmla="*/ 587 h 1513"/>
              <a:gd name="T72" fmla="*/ 514 w 543"/>
              <a:gd name="T73" fmla="*/ 572 h 1513"/>
              <a:gd name="T74" fmla="*/ 529 w 543"/>
              <a:gd name="T75" fmla="*/ 541 h 1513"/>
              <a:gd name="T76" fmla="*/ 542 w 543"/>
              <a:gd name="T77" fmla="*/ 509 h 1513"/>
              <a:gd name="T78" fmla="*/ 523 w 543"/>
              <a:gd name="T79" fmla="*/ 435 h 1513"/>
              <a:gd name="T80" fmla="*/ 486 w 543"/>
              <a:gd name="T81" fmla="*/ 268 h 1513"/>
              <a:gd name="T82" fmla="*/ 416 w 543"/>
              <a:gd name="T83" fmla="*/ 192 h 1513"/>
              <a:gd name="T84" fmla="*/ 333 w 543"/>
              <a:gd name="T85" fmla="*/ 162 h 1513"/>
              <a:gd name="T86" fmla="*/ 359 w 543"/>
              <a:gd name="T87" fmla="*/ 111 h 1513"/>
              <a:gd name="T88" fmla="*/ 351 w 543"/>
              <a:gd name="T89" fmla="*/ 67 h 1513"/>
              <a:gd name="T90" fmla="*/ 309 w 543"/>
              <a:gd name="T91" fmla="*/ 11 h 1513"/>
              <a:gd name="T92" fmla="*/ 281 w 543"/>
              <a:gd name="T93" fmla="*/ 1 h 1513"/>
              <a:gd name="T94" fmla="*/ 245 w 543"/>
              <a:gd name="T95" fmla="*/ 11 h 1513"/>
              <a:gd name="T96" fmla="*/ 204 w 543"/>
              <a:gd name="T97" fmla="*/ 23 h 1513"/>
              <a:gd name="T98" fmla="*/ 182 w 543"/>
              <a:gd name="T99" fmla="*/ 89 h 1513"/>
              <a:gd name="T100" fmla="*/ 203 w 543"/>
              <a:gd name="T101" fmla="*/ 155 h 1513"/>
              <a:gd name="T102" fmla="*/ 153 w 543"/>
              <a:gd name="T103" fmla="*/ 411 h 1513"/>
              <a:gd name="T104" fmla="*/ 163 w 543"/>
              <a:gd name="T105" fmla="*/ 552 h 1513"/>
              <a:gd name="T106" fmla="*/ 114 w 543"/>
              <a:gd name="T107" fmla="*/ 479 h 1513"/>
              <a:gd name="T108" fmla="*/ 422 w 543"/>
              <a:gd name="T109" fmla="*/ 1197 h 1513"/>
              <a:gd name="T110" fmla="*/ 416 w 543"/>
              <a:gd name="T111" fmla="*/ 1313 h 1513"/>
              <a:gd name="T112" fmla="*/ 387 w 543"/>
              <a:gd name="T113" fmla="*/ 1186 h 1513"/>
              <a:gd name="T114" fmla="*/ 392 w 543"/>
              <a:gd name="T115" fmla="*/ 962 h 1513"/>
              <a:gd name="T116" fmla="*/ 394 w 543"/>
              <a:gd name="T117" fmla="*/ 1089 h 1513"/>
              <a:gd name="T118" fmla="*/ 314 w 543"/>
              <a:gd name="T119" fmla="*/ 1206 h 1513"/>
              <a:gd name="T120" fmla="*/ 315 w 543"/>
              <a:gd name="T121" fmla="*/ 1423 h 1513"/>
              <a:gd name="T122" fmla="*/ 305 w 543"/>
              <a:gd name="T123" fmla="*/ 1353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3" h="1513">
                <a:moveTo>
                  <a:pt x="226" y="187"/>
                </a:moveTo>
                <a:lnTo>
                  <a:pt x="226" y="206"/>
                </a:lnTo>
                <a:lnTo>
                  <a:pt x="226" y="206"/>
                </a:lnTo>
                <a:lnTo>
                  <a:pt x="217" y="206"/>
                </a:lnTo>
                <a:lnTo>
                  <a:pt x="197" y="209"/>
                </a:lnTo>
                <a:lnTo>
                  <a:pt x="183" y="211"/>
                </a:lnTo>
                <a:lnTo>
                  <a:pt x="172" y="214"/>
                </a:lnTo>
                <a:lnTo>
                  <a:pt x="161" y="216"/>
                </a:lnTo>
                <a:lnTo>
                  <a:pt x="153" y="221"/>
                </a:lnTo>
                <a:lnTo>
                  <a:pt x="153" y="221"/>
                </a:lnTo>
                <a:lnTo>
                  <a:pt x="145" y="227"/>
                </a:lnTo>
                <a:lnTo>
                  <a:pt x="139" y="233"/>
                </a:lnTo>
                <a:lnTo>
                  <a:pt x="126" y="249"/>
                </a:lnTo>
                <a:lnTo>
                  <a:pt x="114" y="266"/>
                </a:lnTo>
                <a:lnTo>
                  <a:pt x="104" y="284"/>
                </a:lnTo>
                <a:lnTo>
                  <a:pt x="104" y="284"/>
                </a:lnTo>
                <a:lnTo>
                  <a:pt x="93" y="309"/>
                </a:lnTo>
                <a:lnTo>
                  <a:pt x="82" y="340"/>
                </a:lnTo>
                <a:lnTo>
                  <a:pt x="71" y="367"/>
                </a:lnTo>
                <a:lnTo>
                  <a:pt x="65" y="382"/>
                </a:lnTo>
                <a:lnTo>
                  <a:pt x="65" y="382"/>
                </a:lnTo>
                <a:lnTo>
                  <a:pt x="52" y="401"/>
                </a:lnTo>
                <a:lnTo>
                  <a:pt x="44" y="416"/>
                </a:lnTo>
                <a:lnTo>
                  <a:pt x="42" y="421"/>
                </a:lnTo>
                <a:lnTo>
                  <a:pt x="41" y="426"/>
                </a:lnTo>
                <a:lnTo>
                  <a:pt x="41" y="426"/>
                </a:lnTo>
                <a:lnTo>
                  <a:pt x="39" y="435"/>
                </a:lnTo>
                <a:lnTo>
                  <a:pt x="36" y="445"/>
                </a:lnTo>
                <a:lnTo>
                  <a:pt x="36" y="445"/>
                </a:lnTo>
                <a:lnTo>
                  <a:pt x="33" y="450"/>
                </a:lnTo>
                <a:lnTo>
                  <a:pt x="32" y="452"/>
                </a:lnTo>
                <a:lnTo>
                  <a:pt x="31" y="454"/>
                </a:lnTo>
                <a:lnTo>
                  <a:pt x="31" y="460"/>
                </a:lnTo>
                <a:lnTo>
                  <a:pt x="31" y="460"/>
                </a:lnTo>
                <a:lnTo>
                  <a:pt x="30" y="471"/>
                </a:lnTo>
                <a:lnTo>
                  <a:pt x="27" y="485"/>
                </a:lnTo>
                <a:lnTo>
                  <a:pt x="21" y="513"/>
                </a:lnTo>
                <a:lnTo>
                  <a:pt x="21" y="513"/>
                </a:lnTo>
                <a:lnTo>
                  <a:pt x="19" y="526"/>
                </a:lnTo>
                <a:lnTo>
                  <a:pt x="17" y="538"/>
                </a:lnTo>
                <a:lnTo>
                  <a:pt x="16" y="552"/>
                </a:lnTo>
                <a:lnTo>
                  <a:pt x="16" y="552"/>
                </a:lnTo>
                <a:lnTo>
                  <a:pt x="14" y="556"/>
                </a:lnTo>
                <a:lnTo>
                  <a:pt x="13" y="561"/>
                </a:lnTo>
                <a:lnTo>
                  <a:pt x="11" y="567"/>
                </a:lnTo>
                <a:lnTo>
                  <a:pt x="11" y="567"/>
                </a:lnTo>
                <a:lnTo>
                  <a:pt x="10" y="571"/>
                </a:lnTo>
                <a:lnTo>
                  <a:pt x="9" y="573"/>
                </a:lnTo>
                <a:lnTo>
                  <a:pt x="4" y="579"/>
                </a:lnTo>
                <a:lnTo>
                  <a:pt x="2" y="582"/>
                </a:lnTo>
                <a:lnTo>
                  <a:pt x="0" y="585"/>
                </a:lnTo>
                <a:lnTo>
                  <a:pt x="0" y="588"/>
                </a:lnTo>
                <a:lnTo>
                  <a:pt x="2" y="591"/>
                </a:lnTo>
                <a:lnTo>
                  <a:pt x="2" y="591"/>
                </a:lnTo>
                <a:lnTo>
                  <a:pt x="4" y="594"/>
                </a:lnTo>
                <a:lnTo>
                  <a:pt x="7" y="595"/>
                </a:lnTo>
                <a:lnTo>
                  <a:pt x="11" y="598"/>
                </a:lnTo>
                <a:lnTo>
                  <a:pt x="15" y="596"/>
                </a:lnTo>
                <a:lnTo>
                  <a:pt x="16" y="596"/>
                </a:lnTo>
                <a:lnTo>
                  <a:pt x="16" y="596"/>
                </a:lnTo>
                <a:lnTo>
                  <a:pt x="20" y="599"/>
                </a:lnTo>
                <a:lnTo>
                  <a:pt x="26" y="601"/>
                </a:lnTo>
                <a:lnTo>
                  <a:pt x="26" y="601"/>
                </a:lnTo>
                <a:lnTo>
                  <a:pt x="38" y="604"/>
                </a:lnTo>
                <a:lnTo>
                  <a:pt x="50" y="606"/>
                </a:lnTo>
                <a:lnTo>
                  <a:pt x="50" y="606"/>
                </a:lnTo>
                <a:lnTo>
                  <a:pt x="55" y="606"/>
                </a:lnTo>
                <a:lnTo>
                  <a:pt x="59" y="604"/>
                </a:lnTo>
                <a:lnTo>
                  <a:pt x="70" y="601"/>
                </a:lnTo>
                <a:lnTo>
                  <a:pt x="70" y="601"/>
                </a:lnTo>
                <a:lnTo>
                  <a:pt x="89" y="596"/>
                </a:lnTo>
                <a:lnTo>
                  <a:pt x="124" y="835"/>
                </a:lnTo>
                <a:lnTo>
                  <a:pt x="177" y="835"/>
                </a:lnTo>
                <a:lnTo>
                  <a:pt x="182" y="869"/>
                </a:lnTo>
                <a:lnTo>
                  <a:pt x="182" y="869"/>
                </a:lnTo>
                <a:lnTo>
                  <a:pt x="178" y="871"/>
                </a:lnTo>
                <a:lnTo>
                  <a:pt x="170" y="873"/>
                </a:lnTo>
                <a:lnTo>
                  <a:pt x="164" y="874"/>
                </a:lnTo>
                <a:lnTo>
                  <a:pt x="159" y="877"/>
                </a:lnTo>
                <a:lnTo>
                  <a:pt x="155" y="880"/>
                </a:lnTo>
                <a:lnTo>
                  <a:pt x="153" y="884"/>
                </a:lnTo>
                <a:lnTo>
                  <a:pt x="153" y="884"/>
                </a:lnTo>
                <a:lnTo>
                  <a:pt x="153" y="888"/>
                </a:lnTo>
                <a:lnTo>
                  <a:pt x="154" y="896"/>
                </a:lnTo>
                <a:lnTo>
                  <a:pt x="159" y="921"/>
                </a:lnTo>
                <a:lnTo>
                  <a:pt x="178" y="990"/>
                </a:lnTo>
                <a:lnTo>
                  <a:pt x="198" y="1061"/>
                </a:lnTo>
                <a:lnTo>
                  <a:pt x="204" y="1085"/>
                </a:lnTo>
                <a:lnTo>
                  <a:pt x="206" y="1099"/>
                </a:lnTo>
                <a:lnTo>
                  <a:pt x="206" y="1099"/>
                </a:lnTo>
                <a:lnTo>
                  <a:pt x="205" y="1107"/>
                </a:lnTo>
                <a:lnTo>
                  <a:pt x="203" y="1112"/>
                </a:lnTo>
                <a:lnTo>
                  <a:pt x="199" y="1117"/>
                </a:lnTo>
                <a:lnTo>
                  <a:pt x="197" y="1123"/>
                </a:lnTo>
                <a:lnTo>
                  <a:pt x="197" y="1123"/>
                </a:lnTo>
                <a:lnTo>
                  <a:pt x="193" y="1139"/>
                </a:lnTo>
                <a:lnTo>
                  <a:pt x="191" y="1152"/>
                </a:lnTo>
                <a:lnTo>
                  <a:pt x="189" y="1167"/>
                </a:lnTo>
                <a:lnTo>
                  <a:pt x="188" y="1183"/>
                </a:lnTo>
                <a:lnTo>
                  <a:pt x="189" y="1197"/>
                </a:lnTo>
                <a:lnTo>
                  <a:pt x="192" y="1211"/>
                </a:lnTo>
                <a:lnTo>
                  <a:pt x="194" y="1216"/>
                </a:lnTo>
                <a:lnTo>
                  <a:pt x="197" y="1220"/>
                </a:lnTo>
                <a:lnTo>
                  <a:pt x="197" y="1220"/>
                </a:lnTo>
                <a:lnTo>
                  <a:pt x="200" y="1224"/>
                </a:lnTo>
                <a:lnTo>
                  <a:pt x="204" y="1227"/>
                </a:lnTo>
                <a:lnTo>
                  <a:pt x="208" y="1229"/>
                </a:lnTo>
                <a:lnTo>
                  <a:pt x="213" y="1230"/>
                </a:lnTo>
                <a:lnTo>
                  <a:pt x="222" y="1230"/>
                </a:lnTo>
                <a:lnTo>
                  <a:pt x="232" y="1229"/>
                </a:lnTo>
                <a:lnTo>
                  <a:pt x="241" y="1227"/>
                </a:lnTo>
                <a:lnTo>
                  <a:pt x="248" y="1224"/>
                </a:lnTo>
                <a:lnTo>
                  <a:pt x="255" y="1220"/>
                </a:lnTo>
                <a:lnTo>
                  <a:pt x="255" y="1220"/>
                </a:lnTo>
                <a:lnTo>
                  <a:pt x="258" y="1266"/>
                </a:lnTo>
                <a:lnTo>
                  <a:pt x="261" y="1312"/>
                </a:lnTo>
                <a:lnTo>
                  <a:pt x="266" y="1365"/>
                </a:lnTo>
                <a:lnTo>
                  <a:pt x="272" y="1419"/>
                </a:lnTo>
                <a:lnTo>
                  <a:pt x="277" y="1443"/>
                </a:lnTo>
                <a:lnTo>
                  <a:pt x="281" y="1465"/>
                </a:lnTo>
                <a:lnTo>
                  <a:pt x="286" y="1485"/>
                </a:lnTo>
                <a:lnTo>
                  <a:pt x="292" y="1500"/>
                </a:lnTo>
                <a:lnTo>
                  <a:pt x="294" y="1504"/>
                </a:lnTo>
                <a:lnTo>
                  <a:pt x="298" y="1509"/>
                </a:lnTo>
                <a:lnTo>
                  <a:pt x="300" y="1512"/>
                </a:lnTo>
                <a:lnTo>
                  <a:pt x="304" y="1513"/>
                </a:lnTo>
                <a:lnTo>
                  <a:pt x="304" y="1513"/>
                </a:lnTo>
                <a:lnTo>
                  <a:pt x="308" y="1513"/>
                </a:lnTo>
                <a:lnTo>
                  <a:pt x="310" y="1511"/>
                </a:lnTo>
                <a:lnTo>
                  <a:pt x="312" y="1507"/>
                </a:lnTo>
                <a:lnTo>
                  <a:pt x="315" y="1502"/>
                </a:lnTo>
                <a:lnTo>
                  <a:pt x="320" y="1489"/>
                </a:lnTo>
                <a:lnTo>
                  <a:pt x="323" y="1472"/>
                </a:lnTo>
                <a:lnTo>
                  <a:pt x="327" y="1450"/>
                </a:lnTo>
                <a:lnTo>
                  <a:pt x="328" y="1426"/>
                </a:lnTo>
                <a:lnTo>
                  <a:pt x="332" y="1375"/>
                </a:lnTo>
                <a:lnTo>
                  <a:pt x="333" y="1324"/>
                </a:lnTo>
                <a:lnTo>
                  <a:pt x="333" y="1279"/>
                </a:lnTo>
                <a:lnTo>
                  <a:pt x="333" y="1235"/>
                </a:lnTo>
                <a:lnTo>
                  <a:pt x="333" y="1235"/>
                </a:lnTo>
                <a:lnTo>
                  <a:pt x="338" y="1227"/>
                </a:lnTo>
                <a:lnTo>
                  <a:pt x="342" y="1220"/>
                </a:lnTo>
                <a:lnTo>
                  <a:pt x="343" y="1216"/>
                </a:lnTo>
                <a:lnTo>
                  <a:pt x="343" y="1216"/>
                </a:lnTo>
                <a:lnTo>
                  <a:pt x="345" y="1211"/>
                </a:lnTo>
                <a:lnTo>
                  <a:pt x="350" y="1202"/>
                </a:lnTo>
                <a:lnTo>
                  <a:pt x="358" y="1191"/>
                </a:lnTo>
                <a:lnTo>
                  <a:pt x="358" y="1191"/>
                </a:lnTo>
                <a:lnTo>
                  <a:pt x="361" y="1220"/>
                </a:lnTo>
                <a:lnTo>
                  <a:pt x="366" y="1251"/>
                </a:lnTo>
                <a:lnTo>
                  <a:pt x="372" y="1285"/>
                </a:lnTo>
                <a:lnTo>
                  <a:pt x="379" y="1319"/>
                </a:lnTo>
                <a:lnTo>
                  <a:pt x="384" y="1336"/>
                </a:lnTo>
                <a:lnTo>
                  <a:pt x="389" y="1350"/>
                </a:lnTo>
                <a:lnTo>
                  <a:pt x="394" y="1363"/>
                </a:lnTo>
                <a:lnTo>
                  <a:pt x="399" y="1373"/>
                </a:lnTo>
                <a:lnTo>
                  <a:pt x="405" y="1379"/>
                </a:lnTo>
                <a:lnTo>
                  <a:pt x="409" y="1380"/>
                </a:lnTo>
                <a:lnTo>
                  <a:pt x="411" y="1381"/>
                </a:lnTo>
                <a:lnTo>
                  <a:pt x="411" y="1381"/>
                </a:lnTo>
                <a:lnTo>
                  <a:pt x="414" y="1381"/>
                </a:lnTo>
                <a:lnTo>
                  <a:pt x="417" y="1379"/>
                </a:lnTo>
                <a:lnTo>
                  <a:pt x="420" y="1376"/>
                </a:lnTo>
                <a:lnTo>
                  <a:pt x="422" y="1373"/>
                </a:lnTo>
                <a:lnTo>
                  <a:pt x="426" y="1361"/>
                </a:lnTo>
                <a:lnTo>
                  <a:pt x="431" y="1346"/>
                </a:lnTo>
                <a:lnTo>
                  <a:pt x="433" y="1329"/>
                </a:lnTo>
                <a:lnTo>
                  <a:pt x="437" y="1308"/>
                </a:lnTo>
                <a:lnTo>
                  <a:pt x="440" y="1266"/>
                </a:lnTo>
                <a:lnTo>
                  <a:pt x="443" y="1222"/>
                </a:lnTo>
                <a:lnTo>
                  <a:pt x="444" y="1184"/>
                </a:lnTo>
                <a:lnTo>
                  <a:pt x="445" y="1147"/>
                </a:lnTo>
                <a:lnTo>
                  <a:pt x="445" y="1147"/>
                </a:lnTo>
                <a:lnTo>
                  <a:pt x="477" y="1146"/>
                </a:lnTo>
                <a:lnTo>
                  <a:pt x="498" y="1145"/>
                </a:lnTo>
                <a:lnTo>
                  <a:pt x="505" y="1144"/>
                </a:lnTo>
                <a:lnTo>
                  <a:pt x="509" y="1142"/>
                </a:lnTo>
                <a:lnTo>
                  <a:pt x="509" y="1142"/>
                </a:lnTo>
                <a:lnTo>
                  <a:pt x="510" y="1136"/>
                </a:lnTo>
                <a:lnTo>
                  <a:pt x="510" y="1128"/>
                </a:lnTo>
                <a:lnTo>
                  <a:pt x="510" y="1119"/>
                </a:lnTo>
                <a:lnTo>
                  <a:pt x="509" y="1113"/>
                </a:lnTo>
                <a:lnTo>
                  <a:pt x="509" y="1113"/>
                </a:lnTo>
                <a:lnTo>
                  <a:pt x="507" y="1109"/>
                </a:lnTo>
                <a:lnTo>
                  <a:pt x="509" y="1105"/>
                </a:lnTo>
                <a:lnTo>
                  <a:pt x="509" y="1099"/>
                </a:lnTo>
                <a:lnTo>
                  <a:pt x="509" y="1099"/>
                </a:lnTo>
                <a:lnTo>
                  <a:pt x="509" y="1096"/>
                </a:lnTo>
                <a:lnTo>
                  <a:pt x="509" y="1084"/>
                </a:lnTo>
                <a:lnTo>
                  <a:pt x="509" y="1084"/>
                </a:lnTo>
                <a:lnTo>
                  <a:pt x="511" y="1067"/>
                </a:lnTo>
                <a:lnTo>
                  <a:pt x="511" y="1060"/>
                </a:lnTo>
                <a:lnTo>
                  <a:pt x="511" y="1057"/>
                </a:lnTo>
                <a:lnTo>
                  <a:pt x="509" y="1055"/>
                </a:lnTo>
                <a:lnTo>
                  <a:pt x="509" y="1055"/>
                </a:lnTo>
                <a:lnTo>
                  <a:pt x="504" y="1049"/>
                </a:lnTo>
                <a:lnTo>
                  <a:pt x="499" y="1042"/>
                </a:lnTo>
                <a:lnTo>
                  <a:pt x="494" y="1035"/>
                </a:lnTo>
                <a:lnTo>
                  <a:pt x="494" y="1035"/>
                </a:lnTo>
                <a:lnTo>
                  <a:pt x="494" y="1027"/>
                </a:lnTo>
                <a:lnTo>
                  <a:pt x="495" y="1018"/>
                </a:lnTo>
                <a:lnTo>
                  <a:pt x="497" y="1014"/>
                </a:lnTo>
                <a:lnTo>
                  <a:pt x="499" y="1011"/>
                </a:lnTo>
                <a:lnTo>
                  <a:pt x="499" y="1011"/>
                </a:lnTo>
                <a:lnTo>
                  <a:pt x="501" y="1008"/>
                </a:lnTo>
                <a:lnTo>
                  <a:pt x="504" y="1006"/>
                </a:lnTo>
                <a:lnTo>
                  <a:pt x="506" y="1003"/>
                </a:lnTo>
                <a:lnTo>
                  <a:pt x="507" y="1001"/>
                </a:lnTo>
                <a:lnTo>
                  <a:pt x="509" y="997"/>
                </a:lnTo>
                <a:lnTo>
                  <a:pt x="509" y="981"/>
                </a:lnTo>
                <a:lnTo>
                  <a:pt x="509" y="981"/>
                </a:lnTo>
                <a:lnTo>
                  <a:pt x="506" y="941"/>
                </a:lnTo>
                <a:lnTo>
                  <a:pt x="504" y="923"/>
                </a:lnTo>
                <a:lnTo>
                  <a:pt x="504" y="923"/>
                </a:lnTo>
                <a:lnTo>
                  <a:pt x="506" y="921"/>
                </a:lnTo>
                <a:lnTo>
                  <a:pt x="510" y="912"/>
                </a:lnTo>
                <a:lnTo>
                  <a:pt x="514" y="903"/>
                </a:lnTo>
                <a:lnTo>
                  <a:pt x="514" y="899"/>
                </a:lnTo>
                <a:lnTo>
                  <a:pt x="514" y="894"/>
                </a:lnTo>
                <a:lnTo>
                  <a:pt x="514" y="894"/>
                </a:lnTo>
                <a:lnTo>
                  <a:pt x="509" y="883"/>
                </a:lnTo>
                <a:lnTo>
                  <a:pt x="500" y="871"/>
                </a:lnTo>
                <a:lnTo>
                  <a:pt x="489" y="855"/>
                </a:lnTo>
                <a:lnTo>
                  <a:pt x="489" y="855"/>
                </a:lnTo>
                <a:lnTo>
                  <a:pt x="499" y="827"/>
                </a:lnTo>
                <a:lnTo>
                  <a:pt x="506" y="804"/>
                </a:lnTo>
                <a:lnTo>
                  <a:pt x="509" y="794"/>
                </a:lnTo>
                <a:lnTo>
                  <a:pt x="509" y="786"/>
                </a:lnTo>
                <a:lnTo>
                  <a:pt x="509" y="786"/>
                </a:lnTo>
                <a:lnTo>
                  <a:pt x="507" y="783"/>
                </a:lnTo>
                <a:lnTo>
                  <a:pt x="506" y="779"/>
                </a:lnTo>
                <a:lnTo>
                  <a:pt x="499" y="769"/>
                </a:lnTo>
                <a:lnTo>
                  <a:pt x="482" y="745"/>
                </a:lnTo>
                <a:lnTo>
                  <a:pt x="472" y="734"/>
                </a:lnTo>
                <a:lnTo>
                  <a:pt x="465" y="723"/>
                </a:lnTo>
                <a:lnTo>
                  <a:pt x="460" y="715"/>
                </a:lnTo>
                <a:lnTo>
                  <a:pt x="460" y="711"/>
                </a:lnTo>
                <a:lnTo>
                  <a:pt x="460" y="708"/>
                </a:lnTo>
                <a:lnTo>
                  <a:pt x="460" y="708"/>
                </a:lnTo>
                <a:lnTo>
                  <a:pt x="464" y="700"/>
                </a:lnTo>
                <a:lnTo>
                  <a:pt x="467" y="691"/>
                </a:lnTo>
                <a:lnTo>
                  <a:pt x="471" y="684"/>
                </a:lnTo>
                <a:lnTo>
                  <a:pt x="475" y="679"/>
                </a:lnTo>
                <a:lnTo>
                  <a:pt x="475" y="679"/>
                </a:lnTo>
                <a:lnTo>
                  <a:pt x="477" y="676"/>
                </a:lnTo>
                <a:lnTo>
                  <a:pt x="481" y="669"/>
                </a:lnTo>
                <a:lnTo>
                  <a:pt x="487" y="651"/>
                </a:lnTo>
                <a:lnTo>
                  <a:pt x="499" y="616"/>
                </a:lnTo>
                <a:lnTo>
                  <a:pt x="499" y="616"/>
                </a:lnTo>
                <a:lnTo>
                  <a:pt x="501" y="605"/>
                </a:lnTo>
                <a:lnTo>
                  <a:pt x="504" y="595"/>
                </a:lnTo>
                <a:lnTo>
                  <a:pt x="504" y="587"/>
                </a:lnTo>
                <a:lnTo>
                  <a:pt x="484" y="577"/>
                </a:lnTo>
                <a:lnTo>
                  <a:pt x="484" y="577"/>
                </a:lnTo>
                <a:lnTo>
                  <a:pt x="497" y="576"/>
                </a:lnTo>
                <a:lnTo>
                  <a:pt x="506" y="574"/>
                </a:lnTo>
                <a:lnTo>
                  <a:pt x="510" y="573"/>
                </a:lnTo>
                <a:lnTo>
                  <a:pt x="514" y="572"/>
                </a:lnTo>
                <a:lnTo>
                  <a:pt x="514" y="572"/>
                </a:lnTo>
                <a:lnTo>
                  <a:pt x="516" y="569"/>
                </a:lnTo>
                <a:lnTo>
                  <a:pt x="517" y="566"/>
                </a:lnTo>
                <a:lnTo>
                  <a:pt x="521" y="555"/>
                </a:lnTo>
                <a:lnTo>
                  <a:pt x="523" y="543"/>
                </a:lnTo>
                <a:lnTo>
                  <a:pt x="523" y="543"/>
                </a:lnTo>
                <a:lnTo>
                  <a:pt x="527" y="543"/>
                </a:lnTo>
                <a:lnTo>
                  <a:pt x="529" y="541"/>
                </a:lnTo>
                <a:lnTo>
                  <a:pt x="533" y="539"/>
                </a:lnTo>
                <a:lnTo>
                  <a:pt x="537" y="537"/>
                </a:lnTo>
                <a:lnTo>
                  <a:pt x="540" y="533"/>
                </a:lnTo>
                <a:lnTo>
                  <a:pt x="542" y="527"/>
                </a:lnTo>
                <a:lnTo>
                  <a:pt x="543" y="518"/>
                </a:lnTo>
                <a:lnTo>
                  <a:pt x="543" y="518"/>
                </a:lnTo>
                <a:lnTo>
                  <a:pt x="542" y="509"/>
                </a:lnTo>
                <a:lnTo>
                  <a:pt x="539" y="499"/>
                </a:lnTo>
                <a:lnTo>
                  <a:pt x="536" y="489"/>
                </a:lnTo>
                <a:lnTo>
                  <a:pt x="531" y="479"/>
                </a:lnTo>
                <a:lnTo>
                  <a:pt x="522" y="466"/>
                </a:lnTo>
                <a:lnTo>
                  <a:pt x="518" y="460"/>
                </a:lnTo>
                <a:lnTo>
                  <a:pt x="523" y="435"/>
                </a:lnTo>
                <a:lnTo>
                  <a:pt x="523" y="435"/>
                </a:lnTo>
                <a:lnTo>
                  <a:pt x="518" y="423"/>
                </a:lnTo>
                <a:lnTo>
                  <a:pt x="514" y="406"/>
                </a:lnTo>
                <a:lnTo>
                  <a:pt x="514" y="406"/>
                </a:lnTo>
                <a:lnTo>
                  <a:pt x="504" y="351"/>
                </a:lnTo>
                <a:lnTo>
                  <a:pt x="489" y="279"/>
                </a:lnTo>
                <a:lnTo>
                  <a:pt x="489" y="279"/>
                </a:lnTo>
                <a:lnTo>
                  <a:pt x="486" y="268"/>
                </a:lnTo>
                <a:lnTo>
                  <a:pt x="482" y="257"/>
                </a:lnTo>
                <a:lnTo>
                  <a:pt x="477" y="248"/>
                </a:lnTo>
                <a:lnTo>
                  <a:pt x="472" y="239"/>
                </a:lnTo>
                <a:lnTo>
                  <a:pt x="464" y="226"/>
                </a:lnTo>
                <a:lnTo>
                  <a:pt x="460" y="221"/>
                </a:lnTo>
                <a:lnTo>
                  <a:pt x="416" y="192"/>
                </a:lnTo>
                <a:lnTo>
                  <a:pt x="416" y="192"/>
                </a:lnTo>
                <a:lnTo>
                  <a:pt x="406" y="189"/>
                </a:lnTo>
                <a:lnTo>
                  <a:pt x="397" y="188"/>
                </a:lnTo>
                <a:lnTo>
                  <a:pt x="387" y="187"/>
                </a:lnTo>
                <a:lnTo>
                  <a:pt x="343" y="187"/>
                </a:lnTo>
                <a:lnTo>
                  <a:pt x="328" y="172"/>
                </a:lnTo>
                <a:lnTo>
                  <a:pt x="333" y="162"/>
                </a:lnTo>
                <a:lnTo>
                  <a:pt x="333" y="162"/>
                </a:lnTo>
                <a:lnTo>
                  <a:pt x="344" y="150"/>
                </a:lnTo>
                <a:lnTo>
                  <a:pt x="353" y="139"/>
                </a:lnTo>
                <a:lnTo>
                  <a:pt x="355" y="133"/>
                </a:lnTo>
                <a:lnTo>
                  <a:pt x="358" y="128"/>
                </a:lnTo>
                <a:lnTo>
                  <a:pt x="358" y="128"/>
                </a:lnTo>
                <a:lnTo>
                  <a:pt x="359" y="118"/>
                </a:lnTo>
                <a:lnTo>
                  <a:pt x="359" y="111"/>
                </a:lnTo>
                <a:lnTo>
                  <a:pt x="358" y="104"/>
                </a:lnTo>
                <a:lnTo>
                  <a:pt x="358" y="104"/>
                </a:lnTo>
                <a:lnTo>
                  <a:pt x="355" y="97"/>
                </a:lnTo>
                <a:lnTo>
                  <a:pt x="354" y="87"/>
                </a:lnTo>
                <a:lnTo>
                  <a:pt x="353" y="75"/>
                </a:lnTo>
                <a:lnTo>
                  <a:pt x="353" y="75"/>
                </a:lnTo>
                <a:lnTo>
                  <a:pt x="351" y="67"/>
                </a:lnTo>
                <a:lnTo>
                  <a:pt x="349" y="60"/>
                </a:lnTo>
                <a:lnTo>
                  <a:pt x="345" y="53"/>
                </a:lnTo>
                <a:lnTo>
                  <a:pt x="340" y="45"/>
                </a:lnTo>
                <a:lnTo>
                  <a:pt x="332" y="36"/>
                </a:lnTo>
                <a:lnTo>
                  <a:pt x="328" y="31"/>
                </a:lnTo>
                <a:lnTo>
                  <a:pt x="309" y="11"/>
                </a:lnTo>
                <a:lnTo>
                  <a:pt x="309" y="11"/>
                </a:lnTo>
                <a:lnTo>
                  <a:pt x="309" y="11"/>
                </a:lnTo>
                <a:lnTo>
                  <a:pt x="309" y="9"/>
                </a:lnTo>
                <a:lnTo>
                  <a:pt x="306" y="8"/>
                </a:lnTo>
                <a:lnTo>
                  <a:pt x="299" y="6"/>
                </a:lnTo>
                <a:lnTo>
                  <a:pt x="299" y="6"/>
                </a:lnTo>
                <a:lnTo>
                  <a:pt x="289" y="4"/>
                </a:lnTo>
                <a:lnTo>
                  <a:pt x="281" y="1"/>
                </a:lnTo>
                <a:lnTo>
                  <a:pt x="275" y="0"/>
                </a:lnTo>
                <a:lnTo>
                  <a:pt x="272" y="0"/>
                </a:lnTo>
                <a:lnTo>
                  <a:pt x="270" y="1"/>
                </a:lnTo>
                <a:lnTo>
                  <a:pt x="270" y="1"/>
                </a:lnTo>
                <a:lnTo>
                  <a:pt x="260" y="8"/>
                </a:lnTo>
                <a:lnTo>
                  <a:pt x="253" y="10"/>
                </a:lnTo>
                <a:lnTo>
                  <a:pt x="245" y="11"/>
                </a:lnTo>
                <a:lnTo>
                  <a:pt x="245" y="11"/>
                </a:lnTo>
                <a:lnTo>
                  <a:pt x="238" y="11"/>
                </a:lnTo>
                <a:lnTo>
                  <a:pt x="226" y="16"/>
                </a:lnTo>
                <a:lnTo>
                  <a:pt x="226" y="16"/>
                </a:lnTo>
                <a:lnTo>
                  <a:pt x="216" y="19"/>
                </a:lnTo>
                <a:lnTo>
                  <a:pt x="210" y="20"/>
                </a:lnTo>
                <a:lnTo>
                  <a:pt x="204" y="23"/>
                </a:lnTo>
                <a:lnTo>
                  <a:pt x="197" y="31"/>
                </a:lnTo>
                <a:lnTo>
                  <a:pt x="197" y="31"/>
                </a:lnTo>
                <a:lnTo>
                  <a:pt x="193" y="38"/>
                </a:lnTo>
                <a:lnTo>
                  <a:pt x="189" y="47"/>
                </a:lnTo>
                <a:lnTo>
                  <a:pt x="186" y="65"/>
                </a:lnTo>
                <a:lnTo>
                  <a:pt x="183" y="82"/>
                </a:lnTo>
                <a:lnTo>
                  <a:pt x="182" y="89"/>
                </a:lnTo>
                <a:lnTo>
                  <a:pt x="187" y="114"/>
                </a:lnTo>
                <a:lnTo>
                  <a:pt x="187" y="114"/>
                </a:lnTo>
                <a:lnTo>
                  <a:pt x="194" y="126"/>
                </a:lnTo>
                <a:lnTo>
                  <a:pt x="199" y="137"/>
                </a:lnTo>
                <a:lnTo>
                  <a:pt x="202" y="143"/>
                </a:lnTo>
                <a:lnTo>
                  <a:pt x="202" y="143"/>
                </a:lnTo>
                <a:lnTo>
                  <a:pt x="203" y="155"/>
                </a:lnTo>
                <a:lnTo>
                  <a:pt x="204" y="161"/>
                </a:lnTo>
                <a:lnTo>
                  <a:pt x="206" y="167"/>
                </a:lnTo>
                <a:lnTo>
                  <a:pt x="206" y="167"/>
                </a:lnTo>
                <a:lnTo>
                  <a:pt x="219" y="179"/>
                </a:lnTo>
                <a:lnTo>
                  <a:pt x="226" y="187"/>
                </a:lnTo>
                <a:lnTo>
                  <a:pt x="226" y="187"/>
                </a:lnTo>
                <a:close/>
                <a:moveTo>
                  <a:pt x="153" y="411"/>
                </a:moveTo>
                <a:lnTo>
                  <a:pt x="153" y="411"/>
                </a:lnTo>
                <a:lnTo>
                  <a:pt x="158" y="461"/>
                </a:lnTo>
                <a:lnTo>
                  <a:pt x="163" y="518"/>
                </a:lnTo>
                <a:lnTo>
                  <a:pt x="163" y="518"/>
                </a:lnTo>
                <a:lnTo>
                  <a:pt x="164" y="528"/>
                </a:lnTo>
                <a:lnTo>
                  <a:pt x="163" y="539"/>
                </a:lnTo>
                <a:lnTo>
                  <a:pt x="163" y="552"/>
                </a:lnTo>
                <a:lnTo>
                  <a:pt x="99" y="557"/>
                </a:lnTo>
                <a:lnTo>
                  <a:pt x="85" y="552"/>
                </a:lnTo>
                <a:lnTo>
                  <a:pt x="75" y="538"/>
                </a:lnTo>
                <a:lnTo>
                  <a:pt x="109" y="504"/>
                </a:lnTo>
                <a:lnTo>
                  <a:pt x="109" y="504"/>
                </a:lnTo>
                <a:lnTo>
                  <a:pt x="114" y="479"/>
                </a:lnTo>
                <a:lnTo>
                  <a:pt x="114" y="479"/>
                </a:lnTo>
                <a:lnTo>
                  <a:pt x="121" y="466"/>
                </a:lnTo>
                <a:lnTo>
                  <a:pt x="133" y="443"/>
                </a:lnTo>
                <a:lnTo>
                  <a:pt x="153" y="411"/>
                </a:lnTo>
                <a:lnTo>
                  <a:pt x="153" y="411"/>
                </a:lnTo>
                <a:close/>
                <a:moveTo>
                  <a:pt x="421" y="1177"/>
                </a:moveTo>
                <a:lnTo>
                  <a:pt x="421" y="1177"/>
                </a:lnTo>
                <a:lnTo>
                  <a:pt x="422" y="1197"/>
                </a:lnTo>
                <a:lnTo>
                  <a:pt x="422" y="1242"/>
                </a:lnTo>
                <a:lnTo>
                  <a:pt x="422" y="1268"/>
                </a:lnTo>
                <a:lnTo>
                  <a:pt x="421" y="1290"/>
                </a:lnTo>
                <a:lnTo>
                  <a:pt x="419" y="1306"/>
                </a:lnTo>
                <a:lnTo>
                  <a:pt x="417" y="1311"/>
                </a:lnTo>
                <a:lnTo>
                  <a:pt x="416" y="1313"/>
                </a:lnTo>
                <a:lnTo>
                  <a:pt x="416" y="1313"/>
                </a:lnTo>
                <a:lnTo>
                  <a:pt x="414" y="1312"/>
                </a:lnTo>
                <a:lnTo>
                  <a:pt x="412" y="1309"/>
                </a:lnTo>
                <a:lnTo>
                  <a:pt x="408" y="1295"/>
                </a:lnTo>
                <a:lnTo>
                  <a:pt x="403" y="1275"/>
                </a:lnTo>
                <a:lnTo>
                  <a:pt x="398" y="1251"/>
                </a:lnTo>
                <a:lnTo>
                  <a:pt x="390" y="1207"/>
                </a:lnTo>
                <a:lnTo>
                  <a:pt x="387" y="1186"/>
                </a:lnTo>
                <a:lnTo>
                  <a:pt x="397" y="1177"/>
                </a:lnTo>
                <a:lnTo>
                  <a:pt x="421" y="1177"/>
                </a:lnTo>
                <a:close/>
                <a:moveTo>
                  <a:pt x="372" y="918"/>
                </a:moveTo>
                <a:lnTo>
                  <a:pt x="372" y="918"/>
                </a:lnTo>
                <a:lnTo>
                  <a:pt x="382" y="938"/>
                </a:lnTo>
                <a:lnTo>
                  <a:pt x="388" y="952"/>
                </a:lnTo>
                <a:lnTo>
                  <a:pt x="392" y="962"/>
                </a:lnTo>
                <a:lnTo>
                  <a:pt x="392" y="962"/>
                </a:lnTo>
                <a:lnTo>
                  <a:pt x="393" y="983"/>
                </a:lnTo>
                <a:lnTo>
                  <a:pt x="395" y="1023"/>
                </a:lnTo>
                <a:lnTo>
                  <a:pt x="397" y="1063"/>
                </a:lnTo>
                <a:lnTo>
                  <a:pt x="397" y="1084"/>
                </a:lnTo>
                <a:lnTo>
                  <a:pt x="397" y="1084"/>
                </a:lnTo>
                <a:lnTo>
                  <a:pt x="394" y="1089"/>
                </a:lnTo>
                <a:lnTo>
                  <a:pt x="392" y="1092"/>
                </a:lnTo>
                <a:lnTo>
                  <a:pt x="387" y="1099"/>
                </a:lnTo>
                <a:lnTo>
                  <a:pt x="382" y="1138"/>
                </a:lnTo>
                <a:lnTo>
                  <a:pt x="358" y="928"/>
                </a:lnTo>
                <a:lnTo>
                  <a:pt x="372" y="918"/>
                </a:lnTo>
                <a:close/>
                <a:moveTo>
                  <a:pt x="299" y="1201"/>
                </a:moveTo>
                <a:lnTo>
                  <a:pt x="314" y="1206"/>
                </a:lnTo>
                <a:lnTo>
                  <a:pt x="314" y="1206"/>
                </a:lnTo>
                <a:lnTo>
                  <a:pt x="315" y="1240"/>
                </a:lnTo>
                <a:lnTo>
                  <a:pt x="317" y="1315"/>
                </a:lnTo>
                <a:lnTo>
                  <a:pt x="319" y="1357"/>
                </a:lnTo>
                <a:lnTo>
                  <a:pt x="317" y="1391"/>
                </a:lnTo>
                <a:lnTo>
                  <a:pt x="316" y="1417"/>
                </a:lnTo>
                <a:lnTo>
                  <a:pt x="315" y="1423"/>
                </a:lnTo>
                <a:lnTo>
                  <a:pt x="315" y="1425"/>
                </a:lnTo>
                <a:lnTo>
                  <a:pt x="314" y="1425"/>
                </a:lnTo>
                <a:lnTo>
                  <a:pt x="314" y="1425"/>
                </a:lnTo>
                <a:lnTo>
                  <a:pt x="312" y="1423"/>
                </a:lnTo>
                <a:lnTo>
                  <a:pt x="310" y="1415"/>
                </a:lnTo>
                <a:lnTo>
                  <a:pt x="308" y="1390"/>
                </a:lnTo>
                <a:lnTo>
                  <a:pt x="305" y="1353"/>
                </a:lnTo>
                <a:lnTo>
                  <a:pt x="303" y="1313"/>
                </a:lnTo>
                <a:lnTo>
                  <a:pt x="300" y="1236"/>
                </a:lnTo>
                <a:lnTo>
                  <a:pt x="299" y="1201"/>
                </a:lnTo>
                <a:lnTo>
                  <a:pt x="299" y="12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6">
            <a:extLst>
              <a:ext uri="{FF2B5EF4-FFF2-40B4-BE49-F238E27FC236}">
                <a16:creationId xmlns:a16="http://schemas.microsoft.com/office/drawing/2014/main" id="{06B7D22D-E777-4577-A829-ECBCA9C4CC0A}"/>
              </a:ext>
            </a:extLst>
          </p:cNvPr>
          <p:cNvSpPr>
            <a:spLocks noEditPoints="1"/>
          </p:cNvSpPr>
          <p:nvPr/>
        </p:nvSpPr>
        <p:spPr bwMode="auto">
          <a:xfrm>
            <a:off x="896230" y="820300"/>
            <a:ext cx="737134" cy="1631238"/>
          </a:xfrm>
          <a:custGeom>
            <a:avLst/>
            <a:gdLst>
              <a:gd name="T0" fmla="*/ 119 w 587"/>
              <a:gd name="T1" fmla="*/ 163 h 1299"/>
              <a:gd name="T2" fmla="*/ 123 w 587"/>
              <a:gd name="T3" fmla="*/ 226 h 1299"/>
              <a:gd name="T4" fmla="*/ 65 w 587"/>
              <a:gd name="T5" fmla="*/ 389 h 1299"/>
              <a:gd name="T6" fmla="*/ 9 w 587"/>
              <a:gd name="T7" fmla="*/ 534 h 1299"/>
              <a:gd name="T8" fmla="*/ 5 w 587"/>
              <a:gd name="T9" fmla="*/ 568 h 1299"/>
              <a:gd name="T10" fmla="*/ 53 w 587"/>
              <a:gd name="T11" fmla="*/ 583 h 1299"/>
              <a:gd name="T12" fmla="*/ 165 w 587"/>
              <a:gd name="T13" fmla="*/ 557 h 1299"/>
              <a:gd name="T14" fmla="*/ 214 w 587"/>
              <a:gd name="T15" fmla="*/ 562 h 1299"/>
              <a:gd name="T16" fmla="*/ 177 w 587"/>
              <a:gd name="T17" fmla="*/ 688 h 1299"/>
              <a:gd name="T18" fmla="*/ 218 w 587"/>
              <a:gd name="T19" fmla="*/ 842 h 1299"/>
              <a:gd name="T20" fmla="*/ 164 w 587"/>
              <a:gd name="T21" fmla="*/ 932 h 1299"/>
              <a:gd name="T22" fmla="*/ 147 w 587"/>
              <a:gd name="T23" fmla="*/ 1133 h 1299"/>
              <a:gd name="T24" fmla="*/ 201 w 587"/>
              <a:gd name="T25" fmla="*/ 1276 h 1299"/>
              <a:gd name="T26" fmla="*/ 272 w 587"/>
              <a:gd name="T27" fmla="*/ 1292 h 1299"/>
              <a:gd name="T28" fmla="*/ 313 w 587"/>
              <a:gd name="T29" fmla="*/ 1158 h 1299"/>
              <a:gd name="T30" fmla="*/ 282 w 587"/>
              <a:gd name="T31" fmla="*/ 955 h 1299"/>
              <a:gd name="T32" fmla="*/ 314 w 587"/>
              <a:gd name="T33" fmla="*/ 1024 h 1299"/>
              <a:gd name="T34" fmla="*/ 340 w 587"/>
              <a:gd name="T35" fmla="*/ 1108 h 1299"/>
              <a:gd name="T36" fmla="*/ 403 w 587"/>
              <a:gd name="T37" fmla="*/ 1134 h 1299"/>
              <a:gd name="T38" fmla="*/ 463 w 587"/>
              <a:gd name="T39" fmla="*/ 1180 h 1299"/>
              <a:gd name="T40" fmla="*/ 522 w 587"/>
              <a:gd name="T41" fmla="*/ 1162 h 1299"/>
              <a:gd name="T42" fmla="*/ 577 w 587"/>
              <a:gd name="T43" fmla="*/ 1077 h 1299"/>
              <a:gd name="T44" fmla="*/ 545 w 587"/>
              <a:gd name="T45" fmla="*/ 1054 h 1299"/>
              <a:gd name="T46" fmla="*/ 534 w 587"/>
              <a:gd name="T47" fmla="*/ 1013 h 1299"/>
              <a:gd name="T48" fmla="*/ 530 w 587"/>
              <a:gd name="T49" fmla="*/ 992 h 1299"/>
              <a:gd name="T50" fmla="*/ 530 w 587"/>
              <a:gd name="T51" fmla="*/ 924 h 1299"/>
              <a:gd name="T52" fmla="*/ 482 w 587"/>
              <a:gd name="T53" fmla="*/ 787 h 1299"/>
              <a:gd name="T54" fmla="*/ 474 w 587"/>
              <a:gd name="T55" fmla="*/ 722 h 1299"/>
              <a:gd name="T56" fmla="*/ 474 w 587"/>
              <a:gd name="T57" fmla="*/ 670 h 1299"/>
              <a:gd name="T58" fmla="*/ 568 w 587"/>
              <a:gd name="T59" fmla="*/ 589 h 1299"/>
              <a:gd name="T60" fmla="*/ 534 w 587"/>
              <a:gd name="T61" fmla="*/ 504 h 1299"/>
              <a:gd name="T62" fmla="*/ 472 w 587"/>
              <a:gd name="T63" fmla="*/ 379 h 1299"/>
              <a:gd name="T64" fmla="*/ 443 w 587"/>
              <a:gd name="T65" fmla="*/ 205 h 1299"/>
              <a:gd name="T66" fmla="*/ 414 w 587"/>
              <a:gd name="T67" fmla="*/ 138 h 1299"/>
              <a:gd name="T68" fmla="*/ 341 w 587"/>
              <a:gd name="T69" fmla="*/ 87 h 1299"/>
              <a:gd name="T70" fmla="*/ 309 w 587"/>
              <a:gd name="T71" fmla="*/ 38 h 1299"/>
              <a:gd name="T72" fmla="*/ 261 w 587"/>
              <a:gd name="T73" fmla="*/ 1 h 1299"/>
              <a:gd name="T74" fmla="*/ 180 w 587"/>
              <a:gd name="T75" fmla="*/ 24 h 1299"/>
              <a:gd name="T76" fmla="*/ 178 w 587"/>
              <a:gd name="T77" fmla="*/ 104 h 1299"/>
              <a:gd name="T78" fmla="*/ 361 w 587"/>
              <a:gd name="T79" fmla="*/ 688 h 1299"/>
              <a:gd name="T80" fmla="*/ 370 w 587"/>
              <a:gd name="T81" fmla="*/ 761 h 1299"/>
              <a:gd name="T82" fmla="*/ 361 w 587"/>
              <a:gd name="T83" fmla="*/ 783 h 1299"/>
              <a:gd name="T84" fmla="*/ 309 w 587"/>
              <a:gd name="T85" fmla="*/ 635 h 1299"/>
              <a:gd name="T86" fmla="*/ 483 w 587"/>
              <a:gd name="T87" fmla="*/ 1030 h 1299"/>
              <a:gd name="T88" fmla="*/ 514 w 587"/>
              <a:gd name="T89" fmla="*/ 1013 h 1299"/>
              <a:gd name="T90" fmla="*/ 507 w 587"/>
              <a:gd name="T91" fmla="*/ 1079 h 1299"/>
              <a:gd name="T92" fmla="*/ 474 w 587"/>
              <a:gd name="T93" fmla="*/ 1074 h 1299"/>
              <a:gd name="T94" fmla="*/ 445 w 587"/>
              <a:gd name="T95" fmla="*/ 1081 h 1299"/>
              <a:gd name="T96" fmla="*/ 444 w 587"/>
              <a:gd name="T97" fmla="*/ 1059 h 1299"/>
              <a:gd name="T98" fmla="*/ 456 w 587"/>
              <a:gd name="T99" fmla="*/ 1019 h 1299"/>
              <a:gd name="T100" fmla="*/ 372 w 587"/>
              <a:gd name="T101" fmla="*/ 955 h 1299"/>
              <a:gd name="T102" fmla="*/ 335 w 587"/>
              <a:gd name="T103" fmla="*/ 877 h 1299"/>
              <a:gd name="T104" fmla="*/ 288 w 587"/>
              <a:gd name="T105" fmla="*/ 1136 h 1299"/>
              <a:gd name="T106" fmla="*/ 258 w 587"/>
              <a:gd name="T107" fmla="*/ 1251 h 1299"/>
              <a:gd name="T108" fmla="*/ 204 w 587"/>
              <a:gd name="T109" fmla="*/ 1215 h 1299"/>
              <a:gd name="T110" fmla="*/ 200 w 587"/>
              <a:gd name="T111" fmla="*/ 1109 h 1299"/>
              <a:gd name="T112" fmla="*/ 255 w 587"/>
              <a:gd name="T113" fmla="*/ 1104 h 1299"/>
              <a:gd name="T114" fmla="*/ 275 w 587"/>
              <a:gd name="T115" fmla="*/ 1107 h 1299"/>
              <a:gd name="T116" fmla="*/ 258 w 587"/>
              <a:gd name="T117" fmla="*/ 988 h 1299"/>
              <a:gd name="T118" fmla="*/ 267 w 587"/>
              <a:gd name="T119" fmla="*/ 1072 h 1299"/>
              <a:gd name="T120" fmla="*/ 198 w 587"/>
              <a:gd name="T121" fmla="*/ 961 h 1299"/>
              <a:gd name="T122" fmla="*/ 177 w 587"/>
              <a:gd name="T123" fmla="*/ 1086 h 1299"/>
              <a:gd name="T124" fmla="*/ 186 w 587"/>
              <a:gd name="T125" fmla="*/ 978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7" h="1299">
                <a:moveTo>
                  <a:pt x="188" y="132"/>
                </a:moveTo>
                <a:lnTo>
                  <a:pt x="182" y="143"/>
                </a:lnTo>
                <a:lnTo>
                  <a:pt x="182" y="143"/>
                </a:lnTo>
                <a:lnTo>
                  <a:pt x="173" y="145"/>
                </a:lnTo>
                <a:lnTo>
                  <a:pt x="161" y="148"/>
                </a:lnTo>
                <a:lnTo>
                  <a:pt x="161" y="148"/>
                </a:lnTo>
                <a:lnTo>
                  <a:pt x="154" y="149"/>
                </a:lnTo>
                <a:lnTo>
                  <a:pt x="141" y="154"/>
                </a:lnTo>
                <a:lnTo>
                  <a:pt x="129" y="158"/>
                </a:lnTo>
                <a:lnTo>
                  <a:pt x="119" y="163"/>
                </a:lnTo>
                <a:lnTo>
                  <a:pt x="119" y="163"/>
                </a:lnTo>
                <a:lnTo>
                  <a:pt x="118" y="164"/>
                </a:lnTo>
                <a:lnTo>
                  <a:pt x="117" y="167"/>
                </a:lnTo>
                <a:lnTo>
                  <a:pt x="117" y="173"/>
                </a:lnTo>
                <a:lnTo>
                  <a:pt x="117" y="181"/>
                </a:lnTo>
                <a:lnTo>
                  <a:pt x="119" y="191"/>
                </a:lnTo>
                <a:lnTo>
                  <a:pt x="123" y="209"/>
                </a:lnTo>
                <a:lnTo>
                  <a:pt x="124" y="221"/>
                </a:lnTo>
                <a:lnTo>
                  <a:pt x="124" y="221"/>
                </a:lnTo>
                <a:lnTo>
                  <a:pt x="123" y="226"/>
                </a:lnTo>
                <a:lnTo>
                  <a:pt x="121" y="232"/>
                </a:lnTo>
                <a:lnTo>
                  <a:pt x="113" y="247"/>
                </a:lnTo>
                <a:lnTo>
                  <a:pt x="106" y="261"/>
                </a:lnTo>
                <a:lnTo>
                  <a:pt x="104" y="266"/>
                </a:lnTo>
                <a:lnTo>
                  <a:pt x="104" y="268"/>
                </a:lnTo>
                <a:lnTo>
                  <a:pt x="104" y="268"/>
                </a:lnTo>
                <a:lnTo>
                  <a:pt x="103" y="274"/>
                </a:lnTo>
                <a:lnTo>
                  <a:pt x="98" y="290"/>
                </a:lnTo>
                <a:lnTo>
                  <a:pt x="82" y="335"/>
                </a:lnTo>
                <a:lnTo>
                  <a:pt x="65" y="389"/>
                </a:lnTo>
                <a:lnTo>
                  <a:pt x="59" y="412"/>
                </a:lnTo>
                <a:lnTo>
                  <a:pt x="56" y="430"/>
                </a:lnTo>
                <a:lnTo>
                  <a:pt x="56" y="430"/>
                </a:lnTo>
                <a:lnTo>
                  <a:pt x="52" y="460"/>
                </a:lnTo>
                <a:lnTo>
                  <a:pt x="47" y="486"/>
                </a:lnTo>
                <a:lnTo>
                  <a:pt x="40" y="510"/>
                </a:lnTo>
                <a:lnTo>
                  <a:pt x="19" y="515"/>
                </a:lnTo>
                <a:lnTo>
                  <a:pt x="19" y="515"/>
                </a:lnTo>
                <a:lnTo>
                  <a:pt x="13" y="525"/>
                </a:lnTo>
                <a:lnTo>
                  <a:pt x="9" y="534"/>
                </a:lnTo>
                <a:lnTo>
                  <a:pt x="4" y="541"/>
                </a:lnTo>
                <a:lnTo>
                  <a:pt x="4" y="541"/>
                </a:lnTo>
                <a:lnTo>
                  <a:pt x="1" y="543"/>
                </a:lnTo>
                <a:lnTo>
                  <a:pt x="0" y="546"/>
                </a:lnTo>
                <a:lnTo>
                  <a:pt x="0" y="551"/>
                </a:lnTo>
                <a:lnTo>
                  <a:pt x="3" y="556"/>
                </a:lnTo>
                <a:lnTo>
                  <a:pt x="4" y="562"/>
                </a:lnTo>
                <a:lnTo>
                  <a:pt x="4" y="562"/>
                </a:lnTo>
                <a:lnTo>
                  <a:pt x="4" y="565"/>
                </a:lnTo>
                <a:lnTo>
                  <a:pt x="5" y="568"/>
                </a:lnTo>
                <a:lnTo>
                  <a:pt x="7" y="569"/>
                </a:lnTo>
                <a:lnTo>
                  <a:pt x="10" y="570"/>
                </a:lnTo>
                <a:lnTo>
                  <a:pt x="19" y="572"/>
                </a:lnTo>
                <a:lnTo>
                  <a:pt x="35" y="578"/>
                </a:lnTo>
                <a:lnTo>
                  <a:pt x="35" y="578"/>
                </a:lnTo>
                <a:lnTo>
                  <a:pt x="35" y="582"/>
                </a:lnTo>
                <a:lnTo>
                  <a:pt x="35" y="588"/>
                </a:lnTo>
                <a:lnTo>
                  <a:pt x="35" y="588"/>
                </a:lnTo>
                <a:lnTo>
                  <a:pt x="41" y="588"/>
                </a:lnTo>
                <a:lnTo>
                  <a:pt x="53" y="583"/>
                </a:lnTo>
                <a:lnTo>
                  <a:pt x="71" y="578"/>
                </a:lnTo>
                <a:lnTo>
                  <a:pt x="82" y="583"/>
                </a:lnTo>
                <a:lnTo>
                  <a:pt x="130" y="578"/>
                </a:lnTo>
                <a:lnTo>
                  <a:pt x="130" y="578"/>
                </a:lnTo>
                <a:lnTo>
                  <a:pt x="145" y="566"/>
                </a:lnTo>
                <a:lnTo>
                  <a:pt x="155" y="559"/>
                </a:lnTo>
                <a:lnTo>
                  <a:pt x="159" y="557"/>
                </a:lnTo>
                <a:lnTo>
                  <a:pt x="161" y="557"/>
                </a:lnTo>
                <a:lnTo>
                  <a:pt x="161" y="557"/>
                </a:lnTo>
                <a:lnTo>
                  <a:pt x="165" y="557"/>
                </a:lnTo>
                <a:lnTo>
                  <a:pt x="175" y="554"/>
                </a:lnTo>
                <a:lnTo>
                  <a:pt x="187" y="553"/>
                </a:lnTo>
                <a:lnTo>
                  <a:pt x="198" y="552"/>
                </a:lnTo>
                <a:lnTo>
                  <a:pt x="198" y="552"/>
                </a:lnTo>
                <a:lnTo>
                  <a:pt x="204" y="552"/>
                </a:lnTo>
                <a:lnTo>
                  <a:pt x="207" y="553"/>
                </a:lnTo>
                <a:lnTo>
                  <a:pt x="210" y="554"/>
                </a:lnTo>
                <a:lnTo>
                  <a:pt x="212" y="557"/>
                </a:lnTo>
                <a:lnTo>
                  <a:pt x="213" y="560"/>
                </a:lnTo>
                <a:lnTo>
                  <a:pt x="214" y="562"/>
                </a:lnTo>
                <a:lnTo>
                  <a:pt x="214" y="562"/>
                </a:lnTo>
                <a:lnTo>
                  <a:pt x="196" y="608"/>
                </a:lnTo>
                <a:lnTo>
                  <a:pt x="184" y="640"/>
                </a:lnTo>
                <a:lnTo>
                  <a:pt x="177" y="657"/>
                </a:lnTo>
                <a:lnTo>
                  <a:pt x="177" y="657"/>
                </a:lnTo>
                <a:lnTo>
                  <a:pt x="176" y="661"/>
                </a:lnTo>
                <a:lnTo>
                  <a:pt x="176" y="669"/>
                </a:lnTo>
                <a:lnTo>
                  <a:pt x="177" y="678"/>
                </a:lnTo>
                <a:lnTo>
                  <a:pt x="177" y="688"/>
                </a:lnTo>
                <a:lnTo>
                  <a:pt x="177" y="688"/>
                </a:lnTo>
                <a:lnTo>
                  <a:pt x="177" y="691"/>
                </a:lnTo>
                <a:lnTo>
                  <a:pt x="180" y="695"/>
                </a:lnTo>
                <a:lnTo>
                  <a:pt x="186" y="707"/>
                </a:lnTo>
                <a:lnTo>
                  <a:pt x="195" y="720"/>
                </a:lnTo>
                <a:lnTo>
                  <a:pt x="206" y="735"/>
                </a:lnTo>
                <a:lnTo>
                  <a:pt x="225" y="761"/>
                </a:lnTo>
                <a:lnTo>
                  <a:pt x="235" y="772"/>
                </a:lnTo>
                <a:lnTo>
                  <a:pt x="230" y="824"/>
                </a:lnTo>
                <a:lnTo>
                  <a:pt x="230" y="824"/>
                </a:lnTo>
                <a:lnTo>
                  <a:pt x="218" y="842"/>
                </a:lnTo>
                <a:lnTo>
                  <a:pt x="204" y="861"/>
                </a:lnTo>
                <a:lnTo>
                  <a:pt x="204" y="861"/>
                </a:lnTo>
                <a:lnTo>
                  <a:pt x="194" y="867"/>
                </a:lnTo>
                <a:lnTo>
                  <a:pt x="188" y="872"/>
                </a:lnTo>
                <a:lnTo>
                  <a:pt x="188" y="908"/>
                </a:lnTo>
                <a:lnTo>
                  <a:pt x="188" y="908"/>
                </a:lnTo>
                <a:lnTo>
                  <a:pt x="183" y="912"/>
                </a:lnTo>
                <a:lnTo>
                  <a:pt x="177" y="917"/>
                </a:lnTo>
                <a:lnTo>
                  <a:pt x="171" y="924"/>
                </a:lnTo>
                <a:lnTo>
                  <a:pt x="164" y="932"/>
                </a:lnTo>
                <a:lnTo>
                  <a:pt x="157" y="944"/>
                </a:lnTo>
                <a:lnTo>
                  <a:pt x="151" y="959"/>
                </a:lnTo>
                <a:lnTo>
                  <a:pt x="146" y="977"/>
                </a:lnTo>
                <a:lnTo>
                  <a:pt x="146" y="977"/>
                </a:lnTo>
                <a:lnTo>
                  <a:pt x="143" y="988"/>
                </a:lnTo>
                <a:lnTo>
                  <a:pt x="142" y="1000"/>
                </a:lnTo>
                <a:lnTo>
                  <a:pt x="140" y="1028"/>
                </a:lnTo>
                <a:lnTo>
                  <a:pt x="141" y="1062"/>
                </a:lnTo>
                <a:lnTo>
                  <a:pt x="142" y="1097"/>
                </a:lnTo>
                <a:lnTo>
                  <a:pt x="147" y="1133"/>
                </a:lnTo>
                <a:lnTo>
                  <a:pt x="152" y="1168"/>
                </a:lnTo>
                <a:lnTo>
                  <a:pt x="159" y="1198"/>
                </a:lnTo>
                <a:lnTo>
                  <a:pt x="163" y="1211"/>
                </a:lnTo>
                <a:lnTo>
                  <a:pt x="166" y="1223"/>
                </a:lnTo>
                <a:lnTo>
                  <a:pt x="166" y="1223"/>
                </a:lnTo>
                <a:lnTo>
                  <a:pt x="171" y="1233"/>
                </a:lnTo>
                <a:lnTo>
                  <a:pt x="176" y="1244"/>
                </a:lnTo>
                <a:lnTo>
                  <a:pt x="188" y="1261"/>
                </a:lnTo>
                <a:lnTo>
                  <a:pt x="194" y="1269"/>
                </a:lnTo>
                <a:lnTo>
                  <a:pt x="201" y="1276"/>
                </a:lnTo>
                <a:lnTo>
                  <a:pt x="207" y="1282"/>
                </a:lnTo>
                <a:lnTo>
                  <a:pt x="214" y="1287"/>
                </a:lnTo>
                <a:lnTo>
                  <a:pt x="222" y="1292"/>
                </a:lnTo>
                <a:lnTo>
                  <a:pt x="229" y="1296"/>
                </a:lnTo>
                <a:lnTo>
                  <a:pt x="237" y="1298"/>
                </a:lnTo>
                <a:lnTo>
                  <a:pt x="244" y="1299"/>
                </a:lnTo>
                <a:lnTo>
                  <a:pt x="252" y="1299"/>
                </a:lnTo>
                <a:lnTo>
                  <a:pt x="258" y="1298"/>
                </a:lnTo>
                <a:lnTo>
                  <a:pt x="265" y="1296"/>
                </a:lnTo>
                <a:lnTo>
                  <a:pt x="272" y="1292"/>
                </a:lnTo>
                <a:lnTo>
                  <a:pt x="272" y="1292"/>
                </a:lnTo>
                <a:lnTo>
                  <a:pt x="278" y="1286"/>
                </a:lnTo>
                <a:lnTo>
                  <a:pt x="283" y="1280"/>
                </a:lnTo>
                <a:lnTo>
                  <a:pt x="289" y="1272"/>
                </a:lnTo>
                <a:lnTo>
                  <a:pt x="293" y="1262"/>
                </a:lnTo>
                <a:lnTo>
                  <a:pt x="297" y="1252"/>
                </a:lnTo>
                <a:lnTo>
                  <a:pt x="301" y="1240"/>
                </a:lnTo>
                <a:lnTo>
                  <a:pt x="307" y="1216"/>
                </a:lnTo>
                <a:lnTo>
                  <a:pt x="311" y="1188"/>
                </a:lnTo>
                <a:lnTo>
                  <a:pt x="313" y="1158"/>
                </a:lnTo>
                <a:lnTo>
                  <a:pt x="314" y="1128"/>
                </a:lnTo>
                <a:lnTo>
                  <a:pt x="314" y="1097"/>
                </a:lnTo>
                <a:lnTo>
                  <a:pt x="314" y="1097"/>
                </a:lnTo>
                <a:lnTo>
                  <a:pt x="312" y="1068"/>
                </a:lnTo>
                <a:lnTo>
                  <a:pt x="308" y="1040"/>
                </a:lnTo>
                <a:lnTo>
                  <a:pt x="302" y="1016"/>
                </a:lnTo>
                <a:lnTo>
                  <a:pt x="297" y="996"/>
                </a:lnTo>
                <a:lnTo>
                  <a:pt x="291" y="979"/>
                </a:lnTo>
                <a:lnTo>
                  <a:pt x="287" y="966"/>
                </a:lnTo>
                <a:lnTo>
                  <a:pt x="282" y="955"/>
                </a:lnTo>
                <a:lnTo>
                  <a:pt x="319" y="955"/>
                </a:lnTo>
                <a:lnTo>
                  <a:pt x="324" y="972"/>
                </a:lnTo>
                <a:lnTo>
                  <a:pt x="314" y="977"/>
                </a:lnTo>
                <a:lnTo>
                  <a:pt x="314" y="977"/>
                </a:lnTo>
                <a:lnTo>
                  <a:pt x="314" y="996"/>
                </a:lnTo>
                <a:lnTo>
                  <a:pt x="314" y="1010"/>
                </a:lnTo>
                <a:lnTo>
                  <a:pt x="314" y="1019"/>
                </a:lnTo>
                <a:lnTo>
                  <a:pt x="314" y="1019"/>
                </a:lnTo>
                <a:lnTo>
                  <a:pt x="314" y="1021"/>
                </a:lnTo>
                <a:lnTo>
                  <a:pt x="314" y="1024"/>
                </a:lnTo>
                <a:lnTo>
                  <a:pt x="318" y="1033"/>
                </a:lnTo>
                <a:lnTo>
                  <a:pt x="324" y="1045"/>
                </a:lnTo>
                <a:lnTo>
                  <a:pt x="324" y="1045"/>
                </a:lnTo>
                <a:lnTo>
                  <a:pt x="325" y="1054"/>
                </a:lnTo>
                <a:lnTo>
                  <a:pt x="328" y="1073"/>
                </a:lnTo>
                <a:lnTo>
                  <a:pt x="330" y="1084"/>
                </a:lnTo>
                <a:lnTo>
                  <a:pt x="332" y="1095"/>
                </a:lnTo>
                <a:lnTo>
                  <a:pt x="336" y="1103"/>
                </a:lnTo>
                <a:lnTo>
                  <a:pt x="338" y="1105"/>
                </a:lnTo>
                <a:lnTo>
                  <a:pt x="340" y="1108"/>
                </a:lnTo>
                <a:lnTo>
                  <a:pt x="340" y="1108"/>
                </a:lnTo>
                <a:lnTo>
                  <a:pt x="347" y="1110"/>
                </a:lnTo>
                <a:lnTo>
                  <a:pt x="356" y="1113"/>
                </a:lnTo>
                <a:lnTo>
                  <a:pt x="379" y="1116"/>
                </a:lnTo>
                <a:lnTo>
                  <a:pt x="408" y="1119"/>
                </a:lnTo>
                <a:lnTo>
                  <a:pt x="408" y="1119"/>
                </a:lnTo>
                <a:lnTo>
                  <a:pt x="406" y="1123"/>
                </a:lnTo>
                <a:lnTo>
                  <a:pt x="403" y="1128"/>
                </a:lnTo>
                <a:lnTo>
                  <a:pt x="403" y="1134"/>
                </a:lnTo>
                <a:lnTo>
                  <a:pt x="403" y="1134"/>
                </a:lnTo>
                <a:lnTo>
                  <a:pt x="405" y="1136"/>
                </a:lnTo>
                <a:lnTo>
                  <a:pt x="408" y="1137"/>
                </a:lnTo>
                <a:lnTo>
                  <a:pt x="417" y="1137"/>
                </a:lnTo>
                <a:lnTo>
                  <a:pt x="430" y="1134"/>
                </a:lnTo>
                <a:lnTo>
                  <a:pt x="430" y="1134"/>
                </a:lnTo>
                <a:lnTo>
                  <a:pt x="435" y="1144"/>
                </a:lnTo>
                <a:lnTo>
                  <a:pt x="441" y="1155"/>
                </a:lnTo>
                <a:lnTo>
                  <a:pt x="448" y="1166"/>
                </a:lnTo>
                <a:lnTo>
                  <a:pt x="459" y="1176"/>
                </a:lnTo>
                <a:lnTo>
                  <a:pt x="463" y="1180"/>
                </a:lnTo>
                <a:lnTo>
                  <a:pt x="469" y="1184"/>
                </a:lnTo>
                <a:lnTo>
                  <a:pt x="477" y="1187"/>
                </a:lnTo>
                <a:lnTo>
                  <a:pt x="483" y="1188"/>
                </a:lnTo>
                <a:lnTo>
                  <a:pt x="490" y="1188"/>
                </a:lnTo>
                <a:lnTo>
                  <a:pt x="498" y="1186"/>
                </a:lnTo>
                <a:lnTo>
                  <a:pt x="498" y="1186"/>
                </a:lnTo>
                <a:lnTo>
                  <a:pt x="506" y="1182"/>
                </a:lnTo>
                <a:lnTo>
                  <a:pt x="512" y="1178"/>
                </a:lnTo>
                <a:lnTo>
                  <a:pt x="518" y="1170"/>
                </a:lnTo>
                <a:lnTo>
                  <a:pt x="522" y="1162"/>
                </a:lnTo>
                <a:lnTo>
                  <a:pt x="526" y="1152"/>
                </a:lnTo>
                <a:lnTo>
                  <a:pt x="530" y="1142"/>
                </a:lnTo>
                <a:lnTo>
                  <a:pt x="534" y="1121"/>
                </a:lnTo>
                <a:lnTo>
                  <a:pt x="538" y="1101"/>
                </a:lnTo>
                <a:lnTo>
                  <a:pt x="539" y="1083"/>
                </a:lnTo>
                <a:lnTo>
                  <a:pt x="540" y="1066"/>
                </a:lnTo>
                <a:lnTo>
                  <a:pt x="540" y="1066"/>
                </a:lnTo>
                <a:lnTo>
                  <a:pt x="555" y="1071"/>
                </a:lnTo>
                <a:lnTo>
                  <a:pt x="567" y="1074"/>
                </a:lnTo>
                <a:lnTo>
                  <a:pt x="577" y="1077"/>
                </a:lnTo>
                <a:lnTo>
                  <a:pt x="577" y="1077"/>
                </a:lnTo>
                <a:lnTo>
                  <a:pt x="581" y="1077"/>
                </a:lnTo>
                <a:lnTo>
                  <a:pt x="583" y="1075"/>
                </a:lnTo>
                <a:lnTo>
                  <a:pt x="583" y="1073"/>
                </a:lnTo>
                <a:lnTo>
                  <a:pt x="583" y="1071"/>
                </a:lnTo>
                <a:lnTo>
                  <a:pt x="583" y="1071"/>
                </a:lnTo>
                <a:lnTo>
                  <a:pt x="580" y="1069"/>
                </a:lnTo>
                <a:lnTo>
                  <a:pt x="575" y="1067"/>
                </a:lnTo>
                <a:lnTo>
                  <a:pt x="561" y="1060"/>
                </a:lnTo>
                <a:lnTo>
                  <a:pt x="545" y="1054"/>
                </a:lnTo>
                <a:lnTo>
                  <a:pt x="542" y="1051"/>
                </a:lnTo>
                <a:lnTo>
                  <a:pt x="540" y="1050"/>
                </a:lnTo>
                <a:lnTo>
                  <a:pt x="540" y="1050"/>
                </a:lnTo>
                <a:lnTo>
                  <a:pt x="540" y="1049"/>
                </a:lnTo>
                <a:lnTo>
                  <a:pt x="540" y="1044"/>
                </a:lnTo>
                <a:lnTo>
                  <a:pt x="539" y="1032"/>
                </a:lnTo>
                <a:lnTo>
                  <a:pt x="534" y="1014"/>
                </a:lnTo>
                <a:lnTo>
                  <a:pt x="534" y="1014"/>
                </a:lnTo>
                <a:lnTo>
                  <a:pt x="534" y="1013"/>
                </a:lnTo>
                <a:lnTo>
                  <a:pt x="534" y="1013"/>
                </a:lnTo>
                <a:lnTo>
                  <a:pt x="534" y="1014"/>
                </a:lnTo>
                <a:lnTo>
                  <a:pt x="534" y="1014"/>
                </a:lnTo>
                <a:lnTo>
                  <a:pt x="540" y="1009"/>
                </a:lnTo>
                <a:lnTo>
                  <a:pt x="544" y="1006"/>
                </a:lnTo>
                <a:lnTo>
                  <a:pt x="545" y="1003"/>
                </a:lnTo>
                <a:lnTo>
                  <a:pt x="545" y="1003"/>
                </a:lnTo>
                <a:lnTo>
                  <a:pt x="545" y="1001"/>
                </a:lnTo>
                <a:lnTo>
                  <a:pt x="543" y="1000"/>
                </a:lnTo>
                <a:lnTo>
                  <a:pt x="538" y="996"/>
                </a:lnTo>
                <a:lnTo>
                  <a:pt x="530" y="992"/>
                </a:lnTo>
                <a:lnTo>
                  <a:pt x="530" y="992"/>
                </a:lnTo>
                <a:lnTo>
                  <a:pt x="543" y="982"/>
                </a:lnTo>
                <a:lnTo>
                  <a:pt x="553" y="973"/>
                </a:lnTo>
                <a:lnTo>
                  <a:pt x="555" y="969"/>
                </a:lnTo>
                <a:lnTo>
                  <a:pt x="556" y="966"/>
                </a:lnTo>
                <a:lnTo>
                  <a:pt x="556" y="966"/>
                </a:lnTo>
                <a:lnTo>
                  <a:pt x="551" y="956"/>
                </a:lnTo>
                <a:lnTo>
                  <a:pt x="542" y="943"/>
                </a:lnTo>
                <a:lnTo>
                  <a:pt x="530" y="924"/>
                </a:lnTo>
                <a:lnTo>
                  <a:pt x="530" y="924"/>
                </a:lnTo>
                <a:lnTo>
                  <a:pt x="522" y="908"/>
                </a:lnTo>
                <a:lnTo>
                  <a:pt x="515" y="894"/>
                </a:lnTo>
                <a:lnTo>
                  <a:pt x="508" y="882"/>
                </a:lnTo>
                <a:lnTo>
                  <a:pt x="508" y="882"/>
                </a:lnTo>
                <a:lnTo>
                  <a:pt x="506" y="876"/>
                </a:lnTo>
                <a:lnTo>
                  <a:pt x="502" y="866"/>
                </a:lnTo>
                <a:lnTo>
                  <a:pt x="496" y="842"/>
                </a:lnTo>
                <a:lnTo>
                  <a:pt x="488" y="803"/>
                </a:lnTo>
                <a:lnTo>
                  <a:pt x="488" y="803"/>
                </a:lnTo>
                <a:lnTo>
                  <a:pt x="482" y="787"/>
                </a:lnTo>
                <a:lnTo>
                  <a:pt x="479" y="778"/>
                </a:lnTo>
                <a:lnTo>
                  <a:pt x="477" y="766"/>
                </a:lnTo>
                <a:lnTo>
                  <a:pt x="477" y="766"/>
                </a:lnTo>
                <a:lnTo>
                  <a:pt x="477" y="756"/>
                </a:lnTo>
                <a:lnTo>
                  <a:pt x="477" y="747"/>
                </a:lnTo>
                <a:lnTo>
                  <a:pt x="477" y="730"/>
                </a:lnTo>
                <a:lnTo>
                  <a:pt x="477" y="730"/>
                </a:lnTo>
                <a:lnTo>
                  <a:pt x="477" y="726"/>
                </a:lnTo>
                <a:lnTo>
                  <a:pt x="476" y="724"/>
                </a:lnTo>
                <a:lnTo>
                  <a:pt x="474" y="722"/>
                </a:lnTo>
                <a:lnTo>
                  <a:pt x="473" y="722"/>
                </a:lnTo>
                <a:lnTo>
                  <a:pt x="469" y="719"/>
                </a:lnTo>
                <a:lnTo>
                  <a:pt x="468" y="717"/>
                </a:lnTo>
                <a:lnTo>
                  <a:pt x="466" y="714"/>
                </a:lnTo>
                <a:lnTo>
                  <a:pt x="466" y="714"/>
                </a:lnTo>
                <a:lnTo>
                  <a:pt x="465" y="707"/>
                </a:lnTo>
                <a:lnTo>
                  <a:pt x="465" y="702"/>
                </a:lnTo>
                <a:lnTo>
                  <a:pt x="466" y="693"/>
                </a:lnTo>
                <a:lnTo>
                  <a:pt x="466" y="693"/>
                </a:lnTo>
                <a:lnTo>
                  <a:pt x="474" y="670"/>
                </a:lnTo>
                <a:lnTo>
                  <a:pt x="490" y="625"/>
                </a:lnTo>
                <a:lnTo>
                  <a:pt x="514" y="562"/>
                </a:lnTo>
                <a:lnTo>
                  <a:pt x="514" y="562"/>
                </a:lnTo>
                <a:lnTo>
                  <a:pt x="522" y="568"/>
                </a:lnTo>
                <a:lnTo>
                  <a:pt x="532" y="572"/>
                </a:lnTo>
                <a:lnTo>
                  <a:pt x="540" y="578"/>
                </a:lnTo>
                <a:lnTo>
                  <a:pt x="540" y="578"/>
                </a:lnTo>
                <a:lnTo>
                  <a:pt x="545" y="581"/>
                </a:lnTo>
                <a:lnTo>
                  <a:pt x="551" y="583"/>
                </a:lnTo>
                <a:lnTo>
                  <a:pt x="568" y="589"/>
                </a:lnTo>
                <a:lnTo>
                  <a:pt x="587" y="594"/>
                </a:lnTo>
                <a:lnTo>
                  <a:pt x="587" y="594"/>
                </a:lnTo>
                <a:lnTo>
                  <a:pt x="579" y="582"/>
                </a:lnTo>
                <a:lnTo>
                  <a:pt x="561" y="556"/>
                </a:lnTo>
                <a:lnTo>
                  <a:pt x="551" y="541"/>
                </a:lnTo>
                <a:lnTo>
                  <a:pt x="543" y="527"/>
                </a:lnTo>
                <a:lnTo>
                  <a:pt x="537" y="513"/>
                </a:lnTo>
                <a:lnTo>
                  <a:pt x="536" y="509"/>
                </a:lnTo>
                <a:lnTo>
                  <a:pt x="534" y="504"/>
                </a:lnTo>
                <a:lnTo>
                  <a:pt x="534" y="504"/>
                </a:lnTo>
                <a:lnTo>
                  <a:pt x="536" y="492"/>
                </a:lnTo>
                <a:lnTo>
                  <a:pt x="538" y="481"/>
                </a:lnTo>
                <a:lnTo>
                  <a:pt x="538" y="470"/>
                </a:lnTo>
                <a:lnTo>
                  <a:pt x="537" y="464"/>
                </a:lnTo>
                <a:lnTo>
                  <a:pt x="534" y="457"/>
                </a:lnTo>
                <a:lnTo>
                  <a:pt x="534" y="457"/>
                </a:lnTo>
                <a:lnTo>
                  <a:pt x="530" y="448"/>
                </a:lnTo>
                <a:lnTo>
                  <a:pt x="522" y="436"/>
                </a:lnTo>
                <a:lnTo>
                  <a:pt x="501" y="411"/>
                </a:lnTo>
                <a:lnTo>
                  <a:pt x="472" y="379"/>
                </a:lnTo>
                <a:lnTo>
                  <a:pt x="472" y="379"/>
                </a:lnTo>
                <a:lnTo>
                  <a:pt x="473" y="367"/>
                </a:lnTo>
                <a:lnTo>
                  <a:pt x="474" y="338"/>
                </a:lnTo>
                <a:lnTo>
                  <a:pt x="474" y="321"/>
                </a:lnTo>
                <a:lnTo>
                  <a:pt x="473" y="302"/>
                </a:lnTo>
                <a:lnTo>
                  <a:pt x="471" y="285"/>
                </a:lnTo>
                <a:lnTo>
                  <a:pt x="466" y="268"/>
                </a:lnTo>
                <a:lnTo>
                  <a:pt x="466" y="268"/>
                </a:lnTo>
                <a:lnTo>
                  <a:pt x="448" y="221"/>
                </a:lnTo>
                <a:lnTo>
                  <a:pt x="443" y="205"/>
                </a:lnTo>
                <a:lnTo>
                  <a:pt x="441" y="195"/>
                </a:lnTo>
                <a:lnTo>
                  <a:pt x="441" y="195"/>
                </a:lnTo>
                <a:lnTo>
                  <a:pt x="437" y="172"/>
                </a:lnTo>
                <a:lnTo>
                  <a:pt x="433" y="158"/>
                </a:lnTo>
                <a:lnTo>
                  <a:pt x="430" y="148"/>
                </a:lnTo>
                <a:lnTo>
                  <a:pt x="430" y="148"/>
                </a:lnTo>
                <a:lnTo>
                  <a:pt x="426" y="144"/>
                </a:lnTo>
                <a:lnTo>
                  <a:pt x="423" y="140"/>
                </a:lnTo>
                <a:lnTo>
                  <a:pt x="419" y="139"/>
                </a:lnTo>
                <a:lnTo>
                  <a:pt x="414" y="138"/>
                </a:lnTo>
                <a:lnTo>
                  <a:pt x="407" y="137"/>
                </a:lnTo>
                <a:lnTo>
                  <a:pt x="403" y="137"/>
                </a:lnTo>
                <a:lnTo>
                  <a:pt x="377" y="95"/>
                </a:lnTo>
                <a:lnTo>
                  <a:pt x="377" y="95"/>
                </a:lnTo>
                <a:lnTo>
                  <a:pt x="374" y="93"/>
                </a:lnTo>
                <a:lnTo>
                  <a:pt x="370" y="93"/>
                </a:lnTo>
                <a:lnTo>
                  <a:pt x="360" y="93"/>
                </a:lnTo>
                <a:lnTo>
                  <a:pt x="346" y="95"/>
                </a:lnTo>
                <a:lnTo>
                  <a:pt x="346" y="95"/>
                </a:lnTo>
                <a:lnTo>
                  <a:pt x="341" y="87"/>
                </a:lnTo>
                <a:lnTo>
                  <a:pt x="335" y="74"/>
                </a:lnTo>
                <a:lnTo>
                  <a:pt x="335" y="74"/>
                </a:lnTo>
                <a:lnTo>
                  <a:pt x="332" y="69"/>
                </a:lnTo>
                <a:lnTo>
                  <a:pt x="328" y="65"/>
                </a:lnTo>
                <a:lnTo>
                  <a:pt x="323" y="62"/>
                </a:lnTo>
                <a:lnTo>
                  <a:pt x="319" y="59"/>
                </a:lnTo>
                <a:lnTo>
                  <a:pt x="319" y="59"/>
                </a:lnTo>
                <a:lnTo>
                  <a:pt x="317" y="54"/>
                </a:lnTo>
                <a:lnTo>
                  <a:pt x="314" y="48"/>
                </a:lnTo>
                <a:lnTo>
                  <a:pt x="309" y="38"/>
                </a:lnTo>
                <a:lnTo>
                  <a:pt x="303" y="27"/>
                </a:lnTo>
                <a:lnTo>
                  <a:pt x="303" y="27"/>
                </a:lnTo>
                <a:lnTo>
                  <a:pt x="297" y="16"/>
                </a:lnTo>
                <a:lnTo>
                  <a:pt x="299" y="18"/>
                </a:lnTo>
                <a:lnTo>
                  <a:pt x="297" y="16"/>
                </a:lnTo>
                <a:lnTo>
                  <a:pt x="297" y="16"/>
                </a:lnTo>
                <a:lnTo>
                  <a:pt x="295" y="13"/>
                </a:lnTo>
                <a:lnTo>
                  <a:pt x="288" y="9"/>
                </a:lnTo>
                <a:lnTo>
                  <a:pt x="277" y="4"/>
                </a:lnTo>
                <a:lnTo>
                  <a:pt x="261" y="1"/>
                </a:lnTo>
                <a:lnTo>
                  <a:pt x="261" y="1"/>
                </a:lnTo>
                <a:lnTo>
                  <a:pt x="252" y="0"/>
                </a:lnTo>
                <a:lnTo>
                  <a:pt x="241" y="0"/>
                </a:lnTo>
                <a:lnTo>
                  <a:pt x="230" y="2"/>
                </a:lnTo>
                <a:lnTo>
                  <a:pt x="219" y="4"/>
                </a:lnTo>
                <a:lnTo>
                  <a:pt x="200" y="10"/>
                </a:lnTo>
                <a:lnTo>
                  <a:pt x="188" y="16"/>
                </a:lnTo>
                <a:lnTo>
                  <a:pt x="188" y="16"/>
                </a:lnTo>
                <a:lnTo>
                  <a:pt x="183" y="19"/>
                </a:lnTo>
                <a:lnTo>
                  <a:pt x="180" y="24"/>
                </a:lnTo>
                <a:lnTo>
                  <a:pt x="177" y="28"/>
                </a:lnTo>
                <a:lnTo>
                  <a:pt x="175" y="33"/>
                </a:lnTo>
                <a:lnTo>
                  <a:pt x="172" y="48"/>
                </a:lnTo>
                <a:lnTo>
                  <a:pt x="172" y="63"/>
                </a:lnTo>
                <a:lnTo>
                  <a:pt x="172" y="63"/>
                </a:lnTo>
                <a:lnTo>
                  <a:pt x="173" y="79"/>
                </a:lnTo>
                <a:lnTo>
                  <a:pt x="175" y="89"/>
                </a:lnTo>
                <a:lnTo>
                  <a:pt x="177" y="101"/>
                </a:lnTo>
                <a:lnTo>
                  <a:pt x="177" y="101"/>
                </a:lnTo>
                <a:lnTo>
                  <a:pt x="178" y="104"/>
                </a:lnTo>
                <a:lnTo>
                  <a:pt x="182" y="109"/>
                </a:lnTo>
                <a:lnTo>
                  <a:pt x="188" y="116"/>
                </a:lnTo>
                <a:lnTo>
                  <a:pt x="177" y="121"/>
                </a:lnTo>
                <a:lnTo>
                  <a:pt x="188" y="132"/>
                </a:lnTo>
                <a:close/>
                <a:moveTo>
                  <a:pt x="372" y="568"/>
                </a:moveTo>
                <a:lnTo>
                  <a:pt x="372" y="568"/>
                </a:lnTo>
                <a:lnTo>
                  <a:pt x="366" y="620"/>
                </a:lnTo>
                <a:lnTo>
                  <a:pt x="362" y="661"/>
                </a:lnTo>
                <a:lnTo>
                  <a:pt x="361" y="677"/>
                </a:lnTo>
                <a:lnTo>
                  <a:pt x="361" y="688"/>
                </a:lnTo>
                <a:lnTo>
                  <a:pt x="361" y="688"/>
                </a:lnTo>
                <a:lnTo>
                  <a:pt x="364" y="702"/>
                </a:lnTo>
                <a:lnTo>
                  <a:pt x="366" y="716"/>
                </a:lnTo>
                <a:lnTo>
                  <a:pt x="367" y="726"/>
                </a:lnTo>
                <a:lnTo>
                  <a:pt x="367" y="731"/>
                </a:lnTo>
                <a:lnTo>
                  <a:pt x="366" y="735"/>
                </a:lnTo>
                <a:lnTo>
                  <a:pt x="366" y="735"/>
                </a:lnTo>
                <a:lnTo>
                  <a:pt x="366" y="743"/>
                </a:lnTo>
                <a:lnTo>
                  <a:pt x="367" y="753"/>
                </a:lnTo>
                <a:lnTo>
                  <a:pt x="370" y="761"/>
                </a:lnTo>
                <a:lnTo>
                  <a:pt x="372" y="766"/>
                </a:lnTo>
                <a:lnTo>
                  <a:pt x="372" y="766"/>
                </a:lnTo>
                <a:lnTo>
                  <a:pt x="376" y="776"/>
                </a:lnTo>
                <a:lnTo>
                  <a:pt x="377" y="783"/>
                </a:lnTo>
                <a:lnTo>
                  <a:pt x="377" y="783"/>
                </a:lnTo>
                <a:lnTo>
                  <a:pt x="371" y="784"/>
                </a:lnTo>
                <a:lnTo>
                  <a:pt x="365" y="784"/>
                </a:lnTo>
                <a:lnTo>
                  <a:pt x="362" y="783"/>
                </a:lnTo>
                <a:lnTo>
                  <a:pt x="361" y="783"/>
                </a:lnTo>
                <a:lnTo>
                  <a:pt x="361" y="783"/>
                </a:lnTo>
                <a:lnTo>
                  <a:pt x="336" y="756"/>
                </a:lnTo>
                <a:lnTo>
                  <a:pt x="320" y="738"/>
                </a:lnTo>
                <a:lnTo>
                  <a:pt x="314" y="730"/>
                </a:lnTo>
                <a:lnTo>
                  <a:pt x="314" y="730"/>
                </a:lnTo>
                <a:lnTo>
                  <a:pt x="312" y="724"/>
                </a:lnTo>
                <a:lnTo>
                  <a:pt x="306" y="713"/>
                </a:lnTo>
                <a:lnTo>
                  <a:pt x="297" y="699"/>
                </a:lnTo>
                <a:lnTo>
                  <a:pt x="297" y="646"/>
                </a:lnTo>
                <a:lnTo>
                  <a:pt x="297" y="646"/>
                </a:lnTo>
                <a:lnTo>
                  <a:pt x="309" y="635"/>
                </a:lnTo>
                <a:lnTo>
                  <a:pt x="320" y="624"/>
                </a:lnTo>
                <a:lnTo>
                  <a:pt x="330" y="614"/>
                </a:lnTo>
                <a:lnTo>
                  <a:pt x="330" y="614"/>
                </a:lnTo>
                <a:lnTo>
                  <a:pt x="372" y="568"/>
                </a:lnTo>
                <a:lnTo>
                  <a:pt x="372" y="568"/>
                </a:lnTo>
                <a:close/>
                <a:moveTo>
                  <a:pt x="456" y="1019"/>
                </a:moveTo>
                <a:lnTo>
                  <a:pt x="477" y="1019"/>
                </a:lnTo>
                <a:lnTo>
                  <a:pt x="477" y="1028"/>
                </a:lnTo>
                <a:lnTo>
                  <a:pt x="477" y="1028"/>
                </a:lnTo>
                <a:lnTo>
                  <a:pt x="483" y="1030"/>
                </a:lnTo>
                <a:lnTo>
                  <a:pt x="492" y="1028"/>
                </a:lnTo>
                <a:lnTo>
                  <a:pt x="492" y="1028"/>
                </a:lnTo>
                <a:lnTo>
                  <a:pt x="496" y="1028"/>
                </a:lnTo>
                <a:lnTo>
                  <a:pt x="498" y="1027"/>
                </a:lnTo>
                <a:lnTo>
                  <a:pt x="500" y="1026"/>
                </a:lnTo>
                <a:lnTo>
                  <a:pt x="503" y="1024"/>
                </a:lnTo>
                <a:lnTo>
                  <a:pt x="503" y="1024"/>
                </a:lnTo>
                <a:lnTo>
                  <a:pt x="508" y="1021"/>
                </a:lnTo>
                <a:lnTo>
                  <a:pt x="510" y="1018"/>
                </a:lnTo>
                <a:lnTo>
                  <a:pt x="514" y="1013"/>
                </a:lnTo>
                <a:lnTo>
                  <a:pt x="514" y="1013"/>
                </a:lnTo>
                <a:lnTo>
                  <a:pt x="516" y="1021"/>
                </a:lnTo>
                <a:lnTo>
                  <a:pt x="518" y="1030"/>
                </a:lnTo>
                <a:lnTo>
                  <a:pt x="519" y="1039"/>
                </a:lnTo>
                <a:lnTo>
                  <a:pt x="519" y="1039"/>
                </a:lnTo>
                <a:lnTo>
                  <a:pt x="519" y="1066"/>
                </a:lnTo>
                <a:lnTo>
                  <a:pt x="519" y="1081"/>
                </a:lnTo>
                <a:lnTo>
                  <a:pt x="508" y="1081"/>
                </a:lnTo>
                <a:lnTo>
                  <a:pt x="508" y="1081"/>
                </a:lnTo>
                <a:lnTo>
                  <a:pt x="507" y="1079"/>
                </a:lnTo>
                <a:lnTo>
                  <a:pt x="503" y="1074"/>
                </a:lnTo>
                <a:lnTo>
                  <a:pt x="501" y="1071"/>
                </a:lnTo>
                <a:lnTo>
                  <a:pt x="497" y="1068"/>
                </a:lnTo>
                <a:lnTo>
                  <a:pt x="492" y="1067"/>
                </a:lnTo>
                <a:lnTo>
                  <a:pt x="488" y="1066"/>
                </a:lnTo>
                <a:lnTo>
                  <a:pt x="488" y="1066"/>
                </a:lnTo>
                <a:lnTo>
                  <a:pt x="483" y="1067"/>
                </a:lnTo>
                <a:lnTo>
                  <a:pt x="479" y="1068"/>
                </a:lnTo>
                <a:lnTo>
                  <a:pt x="477" y="1071"/>
                </a:lnTo>
                <a:lnTo>
                  <a:pt x="474" y="1074"/>
                </a:lnTo>
                <a:lnTo>
                  <a:pt x="472" y="1079"/>
                </a:lnTo>
                <a:lnTo>
                  <a:pt x="472" y="1081"/>
                </a:lnTo>
                <a:lnTo>
                  <a:pt x="450" y="1086"/>
                </a:lnTo>
                <a:lnTo>
                  <a:pt x="450" y="1086"/>
                </a:lnTo>
                <a:lnTo>
                  <a:pt x="445" y="1086"/>
                </a:lnTo>
                <a:lnTo>
                  <a:pt x="444" y="1086"/>
                </a:lnTo>
                <a:lnTo>
                  <a:pt x="443" y="1085"/>
                </a:lnTo>
                <a:lnTo>
                  <a:pt x="443" y="1084"/>
                </a:lnTo>
                <a:lnTo>
                  <a:pt x="445" y="1081"/>
                </a:lnTo>
                <a:lnTo>
                  <a:pt x="445" y="1081"/>
                </a:lnTo>
                <a:lnTo>
                  <a:pt x="448" y="1079"/>
                </a:lnTo>
                <a:lnTo>
                  <a:pt x="448" y="1077"/>
                </a:lnTo>
                <a:lnTo>
                  <a:pt x="447" y="1072"/>
                </a:lnTo>
                <a:lnTo>
                  <a:pt x="445" y="1068"/>
                </a:lnTo>
                <a:lnTo>
                  <a:pt x="445" y="1067"/>
                </a:lnTo>
                <a:lnTo>
                  <a:pt x="445" y="1066"/>
                </a:lnTo>
                <a:lnTo>
                  <a:pt x="445" y="1066"/>
                </a:lnTo>
                <a:lnTo>
                  <a:pt x="445" y="1065"/>
                </a:lnTo>
                <a:lnTo>
                  <a:pt x="445" y="1062"/>
                </a:lnTo>
                <a:lnTo>
                  <a:pt x="444" y="1059"/>
                </a:lnTo>
                <a:lnTo>
                  <a:pt x="442" y="1052"/>
                </a:lnTo>
                <a:lnTo>
                  <a:pt x="441" y="1045"/>
                </a:lnTo>
                <a:lnTo>
                  <a:pt x="441" y="1045"/>
                </a:lnTo>
                <a:lnTo>
                  <a:pt x="441" y="1039"/>
                </a:lnTo>
                <a:lnTo>
                  <a:pt x="442" y="1037"/>
                </a:lnTo>
                <a:lnTo>
                  <a:pt x="444" y="1036"/>
                </a:lnTo>
                <a:lnTo>
                  <a:pt x="445" y="1034"/>
                </a:lnTo>
                <a:lnTo>
                  <a:pt x="445" y="1034"/>
                </a:lnTo>
                <a:lnTo>
                  <a:pt x="456" y="1019"/>
                </a:lnTo>
                <a:lnTo>
                  <a:pt x="456" y="1019"/>
                </a:lnTo>
                <a:close/>
                <a:moveTo>
                  <a:pt x="356" y="856"/>
                </a:moveTo>
                <a:lnTo>
                  <a:pt x="356" y="856"/>
                </a:lnTo>
                <a:lnTo>
                  <a:pt x="358" y="856"/>
                </a:lnTo>
                <a:lnTo>
                  <a:pt x="360" y="860"/>
                </a:lnTo>
                <a:lnTo>
                  <a:pt x="366" y="871"/>
                </a:lnTo>
                <a:lnTo>
                  <a:pt x="372" y="888"/>
                </a:lnTo>
                <a:lnTo>
                  <a:pt x="372" y="888"/>
                </a:lnTo>
                <a:lnTo>
                  <a:pt x="371" y="920"/>
                </a:lnTo>
                <a:lnTo>
                  <a:pt x="372" y="955"/>
                </a:lnTo>
                <a:lnTo>
                  <a:pt x="372" y="955"/>
                </a:lnTo>
                <a:lnTo>
                  <a:pt x="372" y="956"/>
                </a:lnTo>
                <a:lnTo>
                  <a:pt x="371" y="956"/>
                </a:lnTo>
                <a:lnTo>
                  <a:pt x="368" y="954"/>
                </a:lnTo>
                <a:lnTo>
                  <a:pt x="361" y="944"/>
                </a:lnTo>
                <a:lnTo>
                  <a:pt x="350" y="930"/>
                </a:lnTo>
                <a:lnTo>
                  <a:pt x="330" y="888"/>
                </a:lnTo>
                <a:lnTo>
                  <a:pt x="330" y="888"/>
                </a:lnTo>
                <a:lnTo>
                  <a:pt x="331" y="884"/>
                </a:lnTo>
                <a:lnTo>
                  <a:pt x="332" y="880"/>
                </a:lnTo>
                <a:lnTo>
                  <a:pt x="335" y="877"/>
                </a:lnTo>
                <a:lnTo>
                  <a:pt x="335" y="877"/>
                </a:lnTo>
                <a:lnTo>
                  <a:pt x="346" y="865"/>
                </a:lnTo>
                <a:lnTo>
                  <a:pt x="352" y="859"/>
                </a:lnTo>
                <a:lnTo>
                  <a:pt x="356" y="856"/>
                </a:lnTo>
                <a:lnTo>
                  <a:pt x="356" y="856"/>
                </a:lnTo>
                <a:close/>
                <a:moveTo>
                  <a:pt x="282" y="1103"/>
                </a:moveTo>
                <a:lnTo>
                  <a:pt x="282" y="1103"/>
                </a:lnTo>
                <a:lnTo>
                  <a:pt x="283" y="1107"/>
                </a:lnTo>
                <a:lnTo>
                  <a:pt x="285" y="1119"/>
                </a:lnTo>
                <a:lnTo>
                  <a:pt x="288" y="1136"/>
                </a:lnTo>
                <a:lnTo>
                  <a:pt x="288" y="1145"/>
                </a:lnTo>
                <a:lnTo>
                  <a:pt x="288" y="1155"/>
                </a:lnTo>
                <a:lnTo>
                  <a:pt x="288" y="1155"/>
                </a:lnTo>
                <a:lnTo>
                  <a:pt x="283" y="1182"/>
                </a:lnTo>
                <a:lnTo>
                  <a:pt x="279" y="1198"/>
                </a:lnTo>
                <a:lnTo>
                  <a:pt x="276" y="1215"/>
                </a:lnTo>
                <a:lnTo>
                  <a:pt x="270" y="1229"/>
                </a:lnTo>
                <a:lnTo>
                  <a:pt x="264" y="1243"/>
                </a:lnTo>
                <a:lnTo>
                  <a:pt x="261" y="1247"/>
                </a:lnTo>
                <a:lnTo>
                  <a:pt x="258" y="1251"/>
                </a:lnTo>
                <a:lnTo>
                  <a:pt x="254" y="1253"/>
                </a:lnTo>
                <a:lnTo>
                  <a:pt x="250" y="1255"/>
                </a:lnTo>
                <a:lnTo>
                  <a:pt x="250" y="1255"/>
                </a:lnTo>
                <a:lnTo>
                  <a:pt x="243" y="1255"/>
                </a:lnTo>
                <a:lnTo>
                  <a:pt x="236" y="1252"/>
                </a:lnTo>
                <a:lnTo>
                  <a:pt x="229" y="1247"/>
                </a:lnTo>
                <a:lnTo>
                  <a:pt x="222" y="1243"/>
                </a:lnTo>
                <a:lnTo>
                  <a:pt x="214" y="1234"/>
                </a:lnTo>
                <a:lnTo>
                  <a:pt x="208" y="1226"/>
                </a:lnTo>
                <a:lnTo>
                  <a:pt x="204" y="1215"/>
                </a:lnTo>
                <a:lnTo>
                  <a:pt x="198" y="1202"/>
                </a:lnTo>
                <a:lnTo>
                  <a:pt x="198" y="1202"/>
                </a:lnTo>
                <a:lnTo>
                  <a:pt x="194" y="1188"/>
                </a:lnTo>
                <a:lnTo>
                  <a:pt x="190" y="1173"/>
                </a:lnTo>
                <a:lnTo>
                  <a:pt x="186" y="1142"/>
                </a:lnTo>
                <a:lnTo>
                  <a:pt x="183" y="1117"/>
                </a:lnTo>
                <a:lnTo>
                  <a:pt x="182" y="1108"/>
                </a:lnTo>
                <a:lnTo>
                  <a:pt x="193" y="1108"/>
                </a:lnTo>
                <a:lnTo>
                  <a:pt x="193" y="1108"/>
                </a:lnTo>
                <a:lnTo>
                  <a:pt x="200" y="1109"/>
                </a:lnTo>
                <a:lnTo>
                  <a:pt x="207" y="1109"/>
                </a:lnTo>
                <a:lnTo>
                  <a:pt x="211" y="1109"/>
                </a:lnTo>
                <a:lnTo>
                  <a:pt x="214" y="1108"/>
                </a:lnTo>
                <a:lnTo>
                  <a:pt x="214" y="1108"/>
                </a:lnTo>
                <a:lnTo>
                  <a:pt x="218" y="1107"/>
                </a:lnTo>
                <a:lnTo>
                  <a:pt x="224" y="1105"/>
                </a:lnTo>
                <a:lnTo>
                  <a:pt x="237" y="1103"/>
                </a:lnTo>
                <a:lnTo>
                  <a:pt x="255" y="1103"/>
                </a:lnTo>
                <a:lnTo>
                  <a:pt x="255" y="1103"/>
                </a:lnTo>
                <a:lnTo>
                  <a:pt x="255" y="1104"/>
                </a:lnTo>
                <a:lnTo>
                  <a:pt x="257" y="1109"/>
                </a:lnTo>
                <a:lnTo>
                  <a:pt x="258" y="1110"/>
                </a:lnTo>
                <a:lnTo>
                  <a:pt x="259" y="1113"/>
                </a:lnTo>
                <a:lnTo>
                  <a:pt x="263" y="1113"/>
                </a:lnTo>
                <a:lnTo>
                  <a:pt x="266" y="1113"/>
                </a:lnTo>
                <a:lnTo>
                  <a:pt x="266" y="1113"/>
                </a:lnTo>
                <a:lnTo>
                  <a:pt x="271" y="1111"/>
                </a:lnTo>
                <a:lnTo>
                  <a:pt x="273" y="1110"/>
                </a:lnTo>
                <a:lnTo>
                  <a:pt x="273" y="1109"/>
                </a:lnTo>
                <a:lnTo>
                  <a:pt x="275" y="1107"/>
                </a:lnTo>
                <a:lnTo>
                  <a:pt x="272" y="1104"/>
                </a:lnTo>
                <a:lnTo>
                  <a:pt x="272" y="1103"/>
                </a:lnTo>
                <a:lnTo>
                  <a:pt x="282" y="1103"/>
                </a:lnTo>
                <a:close/>
                <a:moveTo>
                  <a:pt x="230" y="945"/>
                </a:moveTo>
                <a:lnTo>
                  <a:pt x="230" y="945"/>
                </a:lnTo>
                <a:lnTo>
                  <a:pt x="231" y="945"/>
                </a:lnTo>
                <a:lnTo>
                  <a:pt x="235" y="950"/>
                </a:lnTo>
                <a:lnTo>
                  <a:pt x="246" y="965"/>
                </a:lnTo>
                <a:lnTo>
                  <a:pt x="252" y="975"/>
                </a:lnTo>
                <a:lnTo>
                  <a:pt x="258" y="988"/>
                </a:lnTo>
                <a:lnTo>
                  <a:pt x="263" y="1001"/>
                </a:lnTo>
                <a:lnTo>
                  <a:pt x="266" y="1013"/>
                </a:lnTo>
                <a:lnTo>
                  <a:pt x="266" y="1013"/>
                </a:lnTo>
                <a:lnTo>
                  <a:pt x="276" y="1054"/>
                </a:lnTo>
                <a:lnTo>
                  <a:pt x="277" y="1066"/>
                </a:lnTo>
                <a:lnTo>
                  <a:pt x="277" y="1071"/>
                </a:lnTo>
                <a:lnTo>
                  <a:pt x="277" y="1071"/>
                </a:lnTo>
                <a:lnTo>
                  <a:pt x="276" y="1072"/>
                </a:lnTo>
                <a:lnTo>
                  <a:pt x="273" y="1073"/>
                </a:lnTo>
                <a:lnTo>
                  <a:pt x="267" y="1072"/>
                </a:lnTo>
                <a:lnTo>
                  <a:pt x="255" y="1071"/>
                </a:lnTo>
                <a:lnTo>
                  <a:pt x="255" y="1071"/>
                </a:lnTo>
                <a:lnTo>
                  <a:pt x="228" y="1074"/>
                </a:lnTo>
                <a:lnTo>
                  <a:pt x="204" y="1077"/>
                </a:lnTo>
                <a:lnTo>
                  <a:pt x="204" y="1077"/>
                </a:lnTo>
                <a:lnTo>
                  <a:pt x="216" y="1012"/>
                </a:lnTo>
                <a:lnTo>
                  <a:pt x="225" y="967"/>
                </a:lnTo>
                <a:lnTo>
                  <a:pt x="230" y="945"/>
                </a:lnTo>
                <a:lnTo>
                  <a:pt x="230" y="945"/>
                </a:lnTo>
                <a:close/>
                <a:moveTo>
                  <a:pt x="198" y="961"/>
                </a:moveTo>
                <a:lnTo>
                  <a:pt x="198" y="961"/>
                </a:lnTo>
                <a:lnTo>
                  <a:pt x="194" y="1014"/>
                </a:lnTo>
                <a:lnTo>
                  <a:pt x="190" y="1050"/>
                </a:lnTo>
                <a:lnTo>
                  <a:pt x="188" y="1066"/>
                </a:lnTo>
                <a:lnTo>
                  <a:pt x="188" y="1066"/>
                </a:lnTo>
                <a:lnTo>
                  <a:pt x="187" y="1067"/>
                </a:lnTo>
                <a:lnTo>
                  <a:pt x="186" y="1068"/>
                </a:lnTo>
                <a:lnTo>
                  <a:pt x="184" y="1075"/>
                </a:lnTo>
                <a:lnTo>
                  <a:pt x="182" y="1086"/>
                </a:lnTo>
                <a:lnTo>
                  <a:pt x="177" y="1086"/>
                </a:lnTo>
                <a:lnTo>
                  <a:pt x="177" y="1086"/>
                </a:lnTo>
                <a:lnTo>
                  <a:pt x="176" y="1079"/>
                </a:lnTo>
                <a:lnTo>
                  <a:pt x="175" y="1061"/>
                </a:lnTo>
                <a:lnTo>
                  <a:pt x="175" y="1036"/>
                </a:lnTo>
                <a:lnTo>
                  <a:pt x="176" y="1021"/>
                </a:lnTo>
                <a:lnTo>
                  <a:pt x="177" y="1008"/>
                </a:lnTo>
                <a:lnTo>
                  <a:pt x="177" y="1008"/>
                </a:lnTo>
                <a:lnTo>
                  <a:pt x="180" y="996"/>
                </a:lnTo>
                <a:lnTo>
                  <a:pt x="182" y="985"/>
                </a:lnTo>
                <a:lnTo>
                  <a:pt x="186" y="978"/>
                </a:lnTo>
                <a:lnTo>
                  <a:pt x="189" y="971"/>
                </a:lnTo>
                <a:lnTo>
                  <a:pt x="195" y="963"/>
                </a:lnTo>
                <a:lnTo>
                  <a:pt x="198" y="961"/>
                </a:lnTo>
                <a:lnTo>
                  <a:pt x="198" y="96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8899E5A4-7733-4C84-A078-DED0C0F0AA19}"/>
              </a:ext>
            </a:extLst>
          </p:cNvPr>
          <p:cNvSpPr>
            <a:spLocks noEditPoints="1"/>
          </p:cNvSpPr>
          <p:nvPr/>
        </p:nvSpPr>
        <p:spPr bwMode="auto">
          <a:xfrm>
            <a:off x="2622447" y="819937"/>
            <a:ext cx="1095027" cy="1631239"/>
          </a:xfrm>
          <a:custGeom>
            <a:avLst/>
            <a:gdLst>
              <a:gd name="T0" fmla="*/ 251 w 872"/>
              <a:gd name="T1" fmla="*/ 923 h 1299"/>
              <a:gd name="T2" fmla="*/ 337 w 872"/>
              <a:gd name="T3" fmla="*/ 961 h 1299"/>
              <a:gd name="T4" fmla="*/ 490 w 872"/>
              <a:gd name="T5" fmla="*/ 1133 h 1299"/>
              <a:gd name="T6" fmla="*/ 548 w 872"/>
              <a:gd name="T7" fmla="*/ 1181 h 1299"/>
              <a:gd name="T8" fmla="*/ 705 w 872"/>
              <a:gd name="T9" fmla="*/ 1298 h 1299"/>
              <a:gd name="T10" fmla="*/ 872 w 872"/>
              <a:gd name="T11" fmla="*/ 1125 h 1299"/>
              <a:gd name="T12" fmla="*/ 733 w 872"/>
              <a:gd name="T13" fmla="*/ 900 h 1299"/>
              <a:gd name="T14" fmla="*/ 526 w 872"/>
              <a:gd name="T15" fmla="*/ 737 h 1299"/>
              <a:gd name="T16" fmla="*/ 642 w 872"/>
              <a:gd name="T17" fmla="*/ 589 h 1299"/>
              <a:gd name="T18" fmla="*/ 675 w 872"/>
              <a:gd name="T19" fmla="*/ 453 h 1299"/>
              <a:gd name="T20" fmla="*/ 523 w 872"/>
              <a:gd name="T21" fmla="*/ 270 h 1299"/>
              <a:gd name="T22" fmla="*/ 372 w 872"/>
              <a:gd name="T23" fmla="*/ 105 h 1299"/>
              <a:gd name="T24" fmla="*/ 343 w 872"/>
              <a:gd name="T25" fmla="*/ 48 h 1299"/>
              <a:gd name="T26" fmla="*/ 280 w 872"/>
              <a:gd name="T27" fmla="*/ 18 h 1299"/>
              <a:gd name="T28" fmla="*/ 245 w 872"/>
              <a:gd name="T29" fmla="*/ 8 h 1299"/>
              <a:gd name="T30" fmla="*/ 204 w 872"/>
              <a:gd name="T31" fmla="*/ 8 h 1299"/>
              <a:gd name="T32" fmla="*/ 176 w 872"/>
              <a:gd name="T33" fmla="*/ 138 h 1299"/>
              <a:gd name="T34" fmla="*/ 180 w 872"/>
              <a:gd name="T35" fmla="*/ 205 h 1299"/>
              <a:gd name="T36" fmla="*/ 61 w 872"/>
              <a:gd name="T37" fmla="*/ 501 h 1299"/>
              <a:gd name="T38" fmla="*/ 14 w 872"/>
              <a:gd name="T39" fmla="*/ 530 h 1299"/>
              <a:gd name="T40" fmla="*/ 180 w 872"/>
              <a:gd name="T41" fmla="*/ 575 h 1299"/>
              <a:gd name="T42" fmla="*/ 104 w 872"/>
              <a:gd name="T43" fmla="*/ 864 h 1299"/>
              <a:gd name="T44" fmla="*/ 5 w 872"/>
              <a:gd name="T45" fmla="*/ 968 h 1299"/>
              <a:gd name="T46" fmla="*/ 49 w 872"/>
              <a:gd name="T47" fmla="*/ 1166 h 1299"/>
              <a:gd name="T48" fmla="*/ 194 w 872"/>
              <a:gd name="T49" fmla="*/ 1207 h 1299"/>
              <a:gd name="T50" fmla="*/ 243 w 872"/>
              <a:gd name="T51" fmla="*/ 1006 h 1299"/>
              <a:gd name="T52" fmla="*/ 201 w 872"/>
              <a:gd name="T53" fmla="*/ 882 h 1299"/>
              <a:gd name="T54" fmla="*/ 205 w 872"/>
              <a:gd name="T55" fmla="*/ 460 h 1299"/>
              <a:gd name="T56" fmla="*/ 191 w 872"/>
              <a:gd name="T57" fmla="*/ 537 h 1299"/>
              <a:gd name="T58" fmla="*/ 163 w 872"/>
              <a:gd name="T59" fmla="*/ 552 h 1299"/>
              <a:gd name="T60" fmla="*/ 434 w 872"/>
              <a:gd name="T61" fmla="*/ 688 h 1299"/>
              <a:gd name="T62" fmla="*/ 397 w 872"/>
              <a:gd name="T63" fmla="*/ 795 h 1299"/>
              <a:gd name="T64" fmla="*/ 388 w 872"/>
              <a:gd name="T65" fmla="*/ 645 h 1299"/>
              <a:gd name="T66" fmla="*/ 260 w 872"/>
              <a:gd name="T67" fmla="*/ 693 h 1299"/>
              <a:gd name="T68" fmla="*/ 228 w 872"/>
              <a:gd name="T69" fmla="*/ 607 h 1299"/>
              <a:gd name="T70" fmla="*/ 328 w 872"/>
              <a:gd name="T71" fmla="*/ 830 h 1299"/>
              <a:gd name="T72" fmla="*/ 340 w 872"/>
              <a:gd name="T73" fmla="*/ 874 h 1299"/>
              <a:gd name="T74" fmla="*/ 407 w 872"/>
              <a:gd name="T75" fmla="*/ 824 h 1299"/>
              <a:gd name="T76" fmla="*/ 484 w 872"/>
              <a:gd name="T77" fmla="*/ 929 h 1299"/>
              <a:gd name="T78" fmla="*/ 376 w 872"/>
              <a:gd name="T79" fmla="*/ 957 h 1299"/>
              <a:gd name="T80" fmla="*/ 205 w 872"/>
              <a:gd name="T81" fmla="*/ 1004 h 1299"/>
              <a:gd name="T82" fmla="*/ 166 w 872"/>
              <a:gd name="T83" fmla="*/ 1178 h 1299"/>
              <a:gd name="T84" fmla="*/ 40 w 872"/>
              <a:gd name="T85" fmla="*/ 1030 h 1299"/>
              <a:gd name="T86" fmla="*/ 107 w 872"/>
              <a:gd name="T87" fmla="*/ 901 h 1299"/>
              <a:gd name="T88" fmla="*/ 122 w 872"/>
              <a:gd name="T89" fmla="*/ 936 h 1299"/>
              <a:gd name="T90" fmla="*/ 92 w 872"/>
              <a:gd name="T91" fmla="*/ 1060 h 1299"/>
              <a:gd name="T92" fmla="*/ 129 w 872"/>
              <a:gd name="T93" fmla="*/ 1050 h 1299"/>
              <a:gd name="T94" fmla="*/ 182 w 872"/>
              <a:gd name="T95" fmla="*/ 961 h 1299"/>
              <a:gd name="T96" fmla="*/ 755 w 872"/>
              <a:gd name="T97" fmla="*/ 1203 h 1299"/>
              <a:gd name="T98" fmla="*/ 737 w 872"/>
              <a:gd name="T99" fmla="*/ 1150 h 1299"/>
              <a:gd name="T100" fmla="*/ 770 w 872"/>
              <a:gd name="T101" fmla="*/ 1107 h 1299"/>
              <a:gd name="T102" fmla="*/ 649 w 872"/>
              <a:gd name="T103" fmla="*/ 992 h 1299"/>
              <a:gd name="T104" fmla="*/ 683 w 872"/>
              <a:gd name="T105" fmla="*/ 933 h 1299"/>
              <a:gd name="T106" fmla="*/ 820 w 872"/>
              <a:gd name="T107" fmla="*/ 1075 h 1299"/>
              <a:gd name="T108" fmla="*/ 756 w 872"/>
              <a:gd name="T109" fmla="*/ 1250 h 1299"/>
              <a:gd name="T110" fmla="*/ 609 w 872"/>
              <a:gd name="T111" fmla="*/ 1179 h 1299"/>
              <a:gd name="T112" fmla="*/ 472 w 872"/>
              <a:gd name="T113" fmla="*/ 1079 h 1299"/>
              <a:gd name="T114" fmla="*/ 482 w 872"/>
              <a:gd name="T115" fmla="*/ 1028 h 1299"/>
              <a:gd name="T116" fmla="*/ 501 w 872"/>
              <a:gd name="T117" fmla="*/ 1102 h 1299"/>
              <a:gd name="T118" fmla="*/ 530 w 872"/>
              <a:gd name="T119" fmla="*/ 1111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2" h="1299">
                <a:moveTo>
                  <a:pt x="199" y="814"/>
                </a:moveTo>
                <a:lnTo>
                  <a:pt x="199" y="814"/>
                </a:lnTo>
                <a:lnTo>
                  <a:pt x="236" y="856"/>
                </a:lnTo>
                <a:lnTo>
                  <a:pt x="261" y="886"/>
                </a:lnTo>
                <a:lnTo>
                  <a:pt x="276" y="900"/>
                </a:lnTo>
                <a:lnTo>
                  <a:pt x="276" y="900"/>
                </a:lnTo>
                <a:lnTo>
                  <a:pt x="276" y="901"/>
                </a:lnTo>
                <a:lnTo>
                  <a:pt x="276" y="900"/>
                </a:lnTo>
                <a:lnTo>
                  <a:pt x="276" y="900"/>
                </a:lnTo>
                <a:lnTo>
                  <a:pt x="271" y="902"/>
                </a:lnTo>
                <a:lnTo>
                  <a:pt x="261" y="906"/>
                </a:lnTo>
                <a:lnTo>
                  <a:pt x="258" y="909"/>
                </a:lnTo>
                <a:lnTo>
                  <a:pt x="254" y="913"/>
                </a:lnTo>
                <a:lnTo>
                  <a:pt x="251" y="918"/>
                </a:lnTo>
                <a:lnTo>
                  <a:pt x="251" y="923"/>
                </a:lnTo>
                <a:lnTo>
                  <a:pt x="251" y="923"/>
                </a:lnTo>
                <a:lnTo>
                  <a:pt x="251" y="932"/>
                </a:lnTo>
                <a:lnTo>
                  <a:pt x="253" y="936"/>
                </a:lnTo>
                <a:lnTo>
                  <a:pt x="254" y="939"/>
                </a:lnTo>
                <a:lnTo>
                  <a:pt x="259" y="944"/>
                </a:lnTo>
                <a:lnTo>
                  <a:pt x="266" y="948"/>
                </a:lnTo>
                <a:lnTo>
                  <a:pt x="266" y="948"/>
                </a:lnTo>
                <a:lnTo>
                  <a:pt x="280" y="955"/>
                </a:lnTo>
                <a:lnTo>
                  <a:pt x="286" y="957"/>
                </a:lnTo>
                <a:lnTo>
                  <a:pt x="286" y="967"/>
                </a:lnTo>
                <a:lnTo>
                  <a:pt x="286" y="967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37" y="961"/>
                </a:lnTo>
                <a:lnTo>
                  <a:pt x="345" y="972"/>
                </a:lnTo>
                <a:lnTo>
                  <a:pt x="363" y="995"/>
                </a:lnTo>
                <a:lnTo>
                  <a:pt x="388" y="1028"/>
                </a:lnTo>
                <a:lnTo>
                  <a:pt x="414" y="1073"/>
                </a:lnTo>
                <a:lnTo>
                  <a:pt x="414" y="1073"/>
                </a:lnTo>
                <a:lnTo>
                  <a:pt x="417" y="1081"/>
                </a:lnTo>
                <a:lnTo>
                  <a:pt x="420" y="1090"/>
                </a:lnTo>
                <a:lnTo>
                  <a:pt x="426" y="1099"/>
                </a:lnTo>
                <a:lnTo>
                  <a:pt x="432" y="1110"/>
                </a:lnTo>
                <a:lnTo>
                  <a:pt x="441" y="1120"/>
                </a:lnTo>
                <a:lnTo>
                  <a:pt x="446" y="1123"/>
                </a:lnTo>
                <a:lnTo>
                  <a:pt x="450" y="1126"/>
                </a:lnTo>
                <a:lnTo>
                  <a:pt x="456" y="1128"/>
                </a:lnTo>
                <a:lnTo>
                  <a:pt x="462" y="1130"/>
                </a:lnTo>
                <a:lnTo>
                  <a:pt x="462" y="1130"/>
                </a:lnTo>
                <a:lnTo>
                  <a:pt x="490" y="1133"/>
                </a:lnTo>
                <a:lnTo>
                  <a:pt x="494" y="1133"/>
                </a:lnTo>
                <a:lnTo>
                  <a:pt x="517" y="1130"/>
                </a:lnTo>
                <a:lnTo>
                  <a:pt x="526" y="1143"/>
                </a:lnTo>
                <a:lnTo>
                  <a:pt x="526" y="1143"/>
                </a:lnTo>
                <a:lnTo>
                  <a:pt x="525" y="1146"/>
                </a:lnTo>
                <a:lnTo>
                  <a:pt x="525" y="1150"/>
                </a:lnTo>
                <a:lnTo>
                  <a:pt x="526" y="1156"/>
                </a:lnTo>
                <a:lnTo>
                  <a:pt x="526" y="1156"/>
                </a:lnTo>
                <a:lnTo>
                  <a:pt x="527" y="1158"/>
                </a:lnTo>
                <a:lnTo>
                  <a:pt x="526" y="1160"/>
                </a:lnTo>
                <a:lnTo>
                  <a:pt x="525" y="1160"/>
                </a:lnTo>
                <a:lnTo>
                  <a:pt x="525" y="1161"/>
                </a:lnTo>
                <a:lnTo>
                  <a:pt x="526" y="1162"/>
                </a:lnTo>
                <a:lnTo>
                  <a:pt x="533" y="1168"/>
                </a:lnTo>
                <a:lnTo>
                  <a:pt x="533" y="1168"/>
                </a:lnTo>
                <a:lnTo>
                  <a:pt x="548" y="1181"/>
                </a:lnTo>
                <a:lnTo>
                  <a:pt x="551" y="1184"/>
                </a:lnTo>
                <a:lnTo>
                  <a:pt x="553" y="1185"/>
                </a:lnTo>
                <a:lnTo>
                  <a:pt x="553" y="1185"/>
                </a:lnTo>
                <a:lnTo>
                  <a:pt x="557" y="1184"/>
                </a:lnTo>
                <a:lnTo>
                  <a:pt x="562" y="1185"/>
                </a:lnTo>
                <a:lnTo>
                  <a:pt x="562" y="1185"/>
                </a:lnTo>
                <a:lnTo>
                  <a:pt x="574" y="1203"/>
                </a:lnTo>
                <a:lnTo>
                  <a:pt x="589" y="1221"/>
                </a:lnTo>
                <a:lnTo>
                  <a:pt x="608" y="1243"/>
                </a:lnTo>
                <a:lnTo>
                  <a:pt x="619" y="1253"/>
                </a:lnTo>
                <a:lnTo>
                  <a:pt x="631" y="1263"/>
                </a:lnTo>
                <a:lnTo>
                  <a:pt x="644" y="1273"/>
                </a:lnTo>
                <a:lnTo>
                  <a:pt x="659" y="1282"/>
                </a:lnTo>
                <a:lnTo>
                  <a:pt x="674" y="1290"/>
                </a:lnTo>
                <a:lnTo>
                  <a:pt x="690" y="1294"/>
                </a:lnTo>
                <a:lnTo>
                  <a:pt x="705" y="1298"/>
                </a:lnTo>
                <a:lnTo>
                  <a:pt x="722" y="1299"/>
                </a:lnTo>
                <a:lnTo>
                  <a:pt x="722" y="1299"/>
                </a:lnTo>
                <a:lnTo>
                  <a:pt x="739" y="1298"/>
                </a:lnTo>
                <a:lnTo>
                  <a:pt x="756" y="1294"/>
                </a:lnTo>
                <a:lnTo>
                  <a:pt x="772" y="1290"/>
                </a:lnTo>
                <a:lnTo>
                  <a:pt x="787" y="1282"/>
                </a:lnTo>
                <a:lnTo>
                  <a:pt x="802" y="1273"/>
                </a:lnTo>
                <a:lnTo>
                  <a:pt x="815" y="1262"/>
                </a:lnTo>
                <a:lnTo>
                  <a:pt x="827" y="1250"/>
                </a:lnTo>
                <a:lnTo>
                  <a:pt x="838" y="1235"/>
                </a:lnTo>
                <a:lnTo>
                  <a:pt x="847" y="1221"/>
                </a:lnTo>
                <a:lnTo>
                  <a:pt x="856" y="1204"/>
                </a:lnTo>
                <a:lnTo>
                  <a:pt x="863" y="1186"/>
                </a:lnTo>
                <a:lnTo>
                  <a:pt x="868" y="1167"/>
                </a:lnTo>
                <a:lnTo>
                  <a:pt x="870" y="1146"/>
                </a:lnTo>
                <a:lnTo>
                  <a:pt x="872" y="1125"/>
                </a:lnTo>
                <a:lnTo>
                  <a:pt x="870" y="1102"/>
                </a:lnTo>
                <a:lnTo>
                  <a:pt x="867" y="1079"/>
                </a:lnTo>
                <a:lnTo>
                  <a:pt x="867" y="1079"/>
                </a:lnTo>
                <a:lnTo>
                  <a:pt x="862" y="1056"/>
                </a:lnTo>
                <a:lnTo>
                  <a:pt x="855" y="1036"/>
                </a:lnTo>
                <a:lnTo>
                  <a:pt x="847" y="1016"/>
                </a:lnTo>
                <a:lnTo>
                  <a:pt x="838" y="998"/>
                </a:lnTo>
                <a:lnTo>
                  <a:pt x="828" y="983"/>
                </a:lnTo>
                <a:lnTo>
                  <a:pt x="817" y="967"/>
                </a:lnTo>
                <a:lnTo>
                  <a:pt x="807" y="955"/>
                </a:lnTo>
                <a:lnTo>
                  <a:pt x="796" y="943"/>
                </a:lnTo>
                <a:lnTo>
                  <a:pt x="784" y="932"/>
                </a:lnTo>
                <a:lnTo>
                  <a:pt x="773" y="924"/>
                </a:lnTo>
                <a:lnTo>
                  <a:pt x="762" y="915"/>
                </a:lnTo>
                <a:lnTo>
                  <a:pt x="752" y="909"/>
                </a:lnTo>
                <a:lnTo>
                  <a:pt x="733" y="900"/>
                </a:lnTo>
                <a:lnTo>
                  <a:pt x="719" y="894"/>
                </a:lnTo>
                <a:lnTo>
                  <a:pt x="719" y="894"/>
                </a:lnTo>
                <a:lnTo>
                  <a:pt x="708" y="891"/>
                </a:lnTo>
                <a:lnTo>
                  <a:pt x="696" y="889"/>
                </a:lnTo>
                <a:lnTo>
                  <a:pt x="684" y="889"/>
                </a:lnTo>
                <a:lnTo>
                  <a:pt x="672" y="889"/>
                </a:lnTo>
                <a:lnTo>
                  <a:pt x="651" y="891"/>
                </a:lnTo>
                <a:lnTo>
                  <a:pt x="636" y="894"/>
                </a:lnTo>
                <a:lnTo>
                  <a:pt x="636" y="894"/>
                </a:lnTo>
                <a:lnTo>
                  <a:pt x="625" y="897"/>
                </a:lnTo>
                <a:lnTo>
                  <a:pt x="616" y="901"/>
                </a:lnTo>
                <a:lnTo>
                  <a:pt x="610" y="907"/>
                </a:lnTo>
                <a:lnTo>
                  <a:pt x="610" y="907"/>
                </a:lnTo>
                <a:lnTo>
                  <a:pt x="559" y="801"/>
                </a:lnTo>
                <a:lnTo>
                  <a:pt x="559" y="801"/>
                </a:lnTo>
                <a:lnTo>
                  <a:pt x="526" y="737"/>
                </a:lnTo>
                <a:lnTo>
                  <a:pt x="526" y="737"/>
                </a:lnTo>
                <a:lnTo>
                  <a:pt x="533" y="731"/>
                </a:lnTo>
                <a:lnTo>
                  <a:pt x="549" y="717"/>
                </a:lnTo>
                <a:lnTo>
                  <a:pt x="567" y="696"/>
                </a:lnTo>
                <a:lnTo>
                  <a:pt x="576" y="687"/>
                </a:lnTo>
                <a:lnTo>
                  <a:pt x="582" y="677"/>
                </a:lnTo>
                <a:lnTo>
                  <a:pt x="582" y="677"/>
                </a:lnTo>
                <a:lnTo>
                  <a:pt x="602" y="636"/>
                </a:lnTo>
                <a:lnTo>
                  <a:pt x="610" y="620"/>
                </a:lnTo>
                <a:lnTo>
                  <a:pt x="614" y="616"/>
                </a:lnTo>
                <a:lnTo>
                  <a:pt x="616" y="613"/>
                </a:lnTo>
                <a:lnTo>
                  <a:pt x="616" y="613"/>
                </a:lnTo>
                <a:lnTo>
                  <a:pt x="621" y="611"/>
                </a:lnTo>
                <a:lnTo>
                  <a:pt x="628" y="605"/>
                </a:lnTo>
                <a:lnTo>
                  <a:pt x="637" y="595"/>
                </a:lnTo>
                <a:lnTo>
                  <a:pt x="642" y="589"/>
                </a:lnTo>
                <a:lnTo>
                  <a:pt x="645" y="581"/>
                </a:lnTo>
                <a:lnTo>
                  <a:pt x="645" y="581"/>
                </a:lnTo>
                <a:lnTo>
                  <a:pt x="649" y="572"/>
                </a:lnTo>
                <a:lnTo>
                  <a:pt x="653" y="562"/>
                </a:lnTo>
                <a:lnTo>
                  <a:pt x="657" y="541"/>
                </a:lnTo>
                <a:lnTo>
                  <a:pt x="661" y="517"/>
                </a:lnTo>
                <a:lnTo>
                  <a:pt x="668" y="472"/>
                </a:lnTo>
                <a:lnTo>
                  <a:pt x="668" y="472"/>
                </a:lnTo>
                <a:lnTo>
                  <a:pt x="671" y="472"/>
                </a:lnTo>
                <a:lnTo>
                  <a:pt x="675" y="471"/>
                </a:lnTo>
                <a:lnTo>
                  <a:pt x="678" y="470"/>
                </a:lnTo>
                <a:lnTo>
                  <a:pt x="680" y="468"/>
                </a:lnTo>
                <a:lnTo>
                  <a:pt x="681" y="465"/>
                </a:lnTo>
                <a:lnTo>
                  <a:pt x="680" y="463"/>
                </a:lnTo>
                <a:lnTo>
                  <a:pt x="680" y="463"/>
                </a:lnTo>
                <a:lnTo>
                  <a:pt x="675" y="453"/>
                </a:lnTo>
                <a:lnTo>
                  <a:pt x="667" y="436"/>
                </a:lnTo>
                <a:lnTo>
                  <a:pt x="655" y="416"/>
                </a:lnTo>
                <a:lnTo>
                  <a:pt x="642" y="397"/>
                </a:lnTo>
                <a:lnTo>
                  <a:pt x="642" y="397"/>
                </a:lnTo>
                <a:lnTo>
                  <a:pt x="630" y="377"/>
                </a:lnTo>
                <a:lnTo>
                  <a:pt x="620" y="358"/>
                </a:lnTo>
                <a:lnTo>
                  <a:pt x="610" y="344"/>
                </a:lnTo>
                <a:lnTo>
                  <a:pt x="607" y="339"/>
                </a:lnTo>
                <a:lnTo>
                  <a:pt x="603" y="335"/>
                </a:lnTo>
                <a:lnTo>
                  <a:pt x="603" y="335"/>
                </a:lnTo>
                <a:lnTo>
                  <a:pt x="573" y="317"/>
                </a:lnTo>
                <a:lnTo>
                  <a:pt x="554" y="304"/>
                </a:lnTo>
                <a:lnTo>
                  <a:pt x="545" y="297"/>
                </a:lnTo>
                <a:lnTo>
                  <a:pt x="539" y="291"/>
                </a:lnTo>
                <a:lnTo>
                  <a:pt x="539" y="291"/>
                </a:lnTo>
                <a:lnTo>
                  <a:pt x="523" y="270"/>
                </a:lnTo>
                <a:lnTo>
                  <a:pt x="502" y="243"/>
                </a:lnTo>
                <a:lnTo>
                  <a:pt x="474" y="208"/>
                </a:lnTo>
                <a:lnTo>
                  <a:pt x="474" y="208"/>
                </a:lnTo>
                <a:lnTo>
                  <a:pt x="434" y="160"/>
                </a:lnTo>
                <a:lnTo>
                  <a:pt x="434" y="160"/>
                </a:lnTo>
                <a:lnTo>
                  <a:pt x="426" y="155"/>
                </a:lnTo>
                <a:lnTo>
                  <a:pt x="416" y="149"/>
                </a:lnTo>
                <a:lnTo>
                  <a:pt x="397" y="140"/>
                </a:lnTo>
                <a:lnTo>
                  <a:pt x="397" y="140"/>
                </a:lnTo>
                <a:lnTo>
                  <a:pt x="393" y="138"/>
                </a:lnTo>
                <a:lnTo>
                  <a:pt x="388" y="134"/>
                </a:lnTo>
                <a:lnTo>
                  <a:pt x="388" y="134"/>
                </a:lnTo>
                <a:lnTo>
                  <a:pt x="385" y="130"/>
                </a:lnTo>
                <a:lnTo>
                  <a:pt x="381" y="120"/>
                </a:lnTo>
                <a:lnTo>
                  <a:pt x="376" y="110"/>
                </a:lnTo>
                <a:lnTo>
                  <a:pt x="372" y="105"/>
                </a:lnTo>
                <a:lnTo>
                  <a:pt x="372" y="105"/>
                </a:lnTo>
                <a:lnTo>
                  <a:pt x="371" y="104"/>
                </a:lnTo>
                <a:lnTo>
                  <a:pt x="369" y="101"/>
                </a:lnTo>
                <a:lnTo>
                  <a:pt x="366" y="93"/>
                </a:lnTo>
                <a:lnTo>
                  <a:pt x="366" y="93"/>
                </a:lnTo>
                <a:lnTo>
                  <a:pt x="361" y="84"/>
                </a:lnTo>
                <a:lnTo>
                  <a:pt x="357" y="71"/>
                </a:lnTo>
                <a:lnTo>
                  <a:pt x="357" y="71"/>
                </a:lnTo>
                <a:lnTo>
                  <a:pt x="355" y="67"/>
                </a:lnTo>
                <a:lnTo>
                  <a:pt x="354" y="65"/>
                </a:lnTo>
                <a:lnTo>
                  <a:pt x="355" y="59"/>
                </a:lnTo>
                <a:lnTo>
                  <a:pt x="354" y="57"/>
                </a:lnTo>
                <a:lnTo>
                  <a:pt x="353" y="54"/>
                </a:lnTo>
                <a:lnTo>
                  <a:pt x="349" y="51"/>
                </a:lnTo>
                <a:lnTo>
                  <a:pt x="343" y="48"/>
                </a:lnTo>
                <a:lnTo>
                  <a:pt x="343" y="48"/>
                </a:lnTo>
                <a:lnTo>
                  <a:pt x="332" y="42"/>
                </a:lnTo>
                <a:lnTo>
                  <a:pt x="325" y="37"/>
                </a:lnTo>
                <a:lnTo>
                  <a:pt x="322" y="32"/>
                </a:lnTo>
                <a:lnTo>
                  <a:pt x="320" y="30"/>
                </a:lnTo>
                <a:lnTo>
                  <a:pt x="320" y="30"/>
                </a:lnTo>
                <a:lnTo>
                  <a:pt x="320" y="26"/>
                </a:lnTo>
                <a:lnTo>
                  <a:pt x="320" y="24"/>
                </a:lnTo>
                <a:lnTo>
                  <a:pt x="317" y="21"/>
                </a:lnTo>
                <a:lnTo>
                  <a:pt x="311" y="20"/>
                </a:lnTo>
                <a:lnTo>
                  <a:pt x="311" y="20"/>
                </a:lnTo>
                <a:lnTo>
                  <a:pt x="298" y="19"/>
                </a:lnTo>
                <a:lnTo>
                  <a:pt x="292" y="20"/>
                </a:lnTo>
                <a:lnTo>
                  <a:pt x="292" y="20"/>
                </a:lnTo>
                <a:lnTo>
                  <a:pt x="284" y="19"/>
                </a:lnTo>
                <a:lnTo>
                  <a:pt x="281" y="18"/>
                </a:lnTo>
                <a:lnTo>
                  <a:pt x="280" y="18"/>
                </a:lnTo>
                <a:lnTo>
                  <a:pt x="280" y="16"/>
                </a:lnTo>
                <a:lnTo>
                  <a:pt x="280" y="16"/>
                </a:lnTo>
                <a:lnTo>
                  <a:pt x="281" y="14"/>
                </a:lnTo>
                <a:lnTo>
                  <a:pt x="283" y="13"/>
                </a:lnTo>
                <a:lnTo>
                  <a:pt x="283" y="12"/>
                </a:lnTo>
                <a:lnTo>
                  <a:pt x="282" y="10"/>
                </a:lnTo>
                <a:lnTo>
                  <a:pt x="276" y="10"/>
                </a:lnTo>
                <a:lnTo>
                  <a:pt x="276" y="10"/>
                </a:lnTo>
                <a:lnTo>
                  <a:pt x="263" y="10"/>
                </a:lnTo>
                <a:lnTo>
                  <a:pt x="257" y="10"/>
                </a:lnTo>
                <a:lnTo>
                  <a:pt x="257" y="10"/>
                </a:lnTo>
                <a:lnTo>
                  <a:pt x="251" y="9"/>
                </a:lnTo>
                <a:lnTo>
                  <a:pt x="251" y="10"/>
                </a:lnTo>
                <a:lnTo>
                  <a:pt x="251" y="10"/>
                </a:lnTo>
                <a:lnTo>
                  <a:pt x="247" y="9"/>
                </a:lnTo>
                <a:lnTo>
                  <a:pt x="245" y="8"/>
                </a:lnTo>
                <a:lnTo>
                  <a:pt x="243" y="7"/>
                </a:lnTo>
                <a:lnTo>
                  <a:pt x="243" y="7"/>
                </a:lnTo>
                <a:lnTo>
                  <a:pt x="242" y="4"/>
                </a:lnTo>
                <a:lnTo>
                  <a:pt x="237" y="2"/>
                </a:lnTo>
                <a:lnTo>
                  <a:pt x="231" y="0"/>
                </a:lnTo>
                <a:lnTo>
                  <a:pt x="228" y="0"/>
                </a:lnTo>
                <a:lnTo>
                  <a:pt x="224" y="1"/>
                </a:lnTo>
                <a:lnTo>
                  <a:pt x="224" y="1"/>
                </a:lnTo>
                <a:lnTo>
                  <a:pt x="219" y="2"/>
                </a:lnTo>
                <a:lnTo>
                  <a:pt x="217" y="4"/>
                </a:lnTo>
                <a:lnTo>
                  <a:pt x="215" y="6"/>
                </a:lnTo>
                <a:lnTo>
                  <a:pt x="211" y="7"/>
                </a:lnTo>
                <a:lnTo>
                  <a:pt x="211" y="7"/>
                </a:lnTo>
                <a:lnTo>
                  <a:pt x="207" y="8"/>
                </a:lnTo>
                <a:lnTo>
                  <a:pt x="205" y="8"/>
                </a:lnTo>
                <a:lnTo>
                  <a:pt x="204" y="8"/>
                </a:lnTo>
                <a:lnTo>
                  <a:pt x="201" y="10"/>
                </a:lnTo>
                <a:lnTo>
                  <a:pt x="201" y="10"/>
                </a:lnTo>
                <a:lnTo>
                  <a:pt x="195" y="20"/>
                </a:lnTo>
                <a:lnTo>
                  <a:pt x="195" y="20"/>
                </a:lnTo>
                <a:lnTo>
                  <a:pt x="176" y="61"/>
                </a:lnTo>
                <a:lnTo>
                  <a:pt x="176" y="61"/>
                </a:lnTo>
                <a:lnTo>
                  <a:pt x="165" y="84"/>
                </a:lnTo>
                <a:lnTo>
                  <a:pt x="160" y="96"/>
                </a:lnTo>
                <a:lnTo>
                  <a:pt x="160" y="101"/>
                </a:lnTo>
                <a:lnTo>
                  <a:pt x="160" y="105"/>
                </a:lnTo>
                <a:lnTo>
                  <a:pt x="160" y="105"/>
                </a:lnTo>
                <a:lnTo>
                  <a:pt x="163" y="115"/>
                </a:lnTo>
                <a:lnTo>
                  <a:pt x="166" y="122"/>
                </a:lnTo>
                <a:lnTo>
                  <a:pt x="172" y="134"/>
                </a:lnTo>
                <a:lnTo>
                  <a:pt x="172" y="134"/>
                </a:lnTo>
                <a:lnTo>
                  <a:pt x="176" y="138"/>
                </a:lnTo>
                <a:lnTo>
                  <a:pt x="178" y="139"/>
                </a:lnTo>
                <a:lnTo>
                  <a:pt x="180" y="142"/>
                </a:lnTo>
                <a:lnTo>
                  <a:pt x="180" y="148"/>
                </a:lnTo>
                <a:lnTo>
                  <a:pt x="180" y="148"/>
                </a:lnTo>
                <a:lnTo>
                  <a:pt x="178" y="155"/>
                </a:lnTo>
                <a:lnTo>
                  <a:pt x="178" y="161"/>
                </a:lnTo>
                <a:lnTo>
                  <a:pt x="180" y="166"/>
                </a:lnTo>
                <a:lnTo>
                  <a:pt x="182" y="169"/>
                </a:lnTo>
                <a:lnTo>
                  <a:pt x="182" y="169"/>
                </a:lnTo>
                <a:lnTo>
                  <a:pt x="187" y="175"/>
                </a:lnTo>
                <a:lnTo>
                  <a:pt x="189" y="179"/>
                </a:lnTo>
                <a:lnTo>
                  <a:pt x="189" y="179"/>
                </a:lnTo>
                <a:lnTo>
                  <a:pt x="187" y="182"/>
                </a:lnTo>
                <a:lnTo>
                  <a:pt x="183" y="192"/>
                </a:lnTo>
                <a:lnTo>
                  <a:pt x="181" y="198"/>
                </a:lnTo>
                <a:lnTo>
                  <a:pt x="180" y="205"/>
                </a:lnTo>
                <a:lnTo>
                  <a:pt x="181" y="213"/>
                </a:lnTo>
                <a:lnTo>
                  <a:pt x="182" y="221"/>
                </a:lnTo>
                <a:lnTo>
                  <a:pt x="195" y="252"/>
                </a:lnTo>
                <a:lnTo>
                  <a:pt x="195" y="252"/>
                </a:lnTo>
                <a:lnTo>
                  <a:pt x="146" y="353"/>
                </a:lnTo>
                <a:lnTo>
                  <a:pt x="111" y="424"/>
                </a:lnTo>
                <a:lnTo>
                  <a:pt x="93" y="460"/>
                </a:lnTo>
                <a:lnTo>
                  <a:pt x="93" y="460"/>
                </a:lnTo>
                <a:lnTo>
                  <a:pt x="88" y="469"/>
                </a:lnTo>
                <a:lnTo>
                  <a:pt x="82" y="481"/>
                </a:lnTo>
                <a:lnTo>
                  <a:pt x="77" y="492"/>
                </a:lnTo>
                <a:lnTo>
                  <a:pt x="74" y="498"/>
                </a:lnTo>
                <a:lnTo>
                  <a:pt x="74" y="498"/>
                </a:lnTo>
                <a:lnTo>
                  <a:pt x="71" y="499"/>
                </a:lnTo>
                <a:lnTo>
                  <a:pt x="68" y="500"/>
                </a:lnTo>
                <a:lnTo>
                  <a:pt x="61" y="501"/>
                </a:lnTo>
                <a:lnTo>
                  <a:pt x="51" y="501"/>
                </a:lnTo>
                <a:lnTo>
                  <a:pt x="51" y="501"/>
                </a:lnTo>
                <a:lnTo>
                  <a:pt x="41" y="500"/>
                </a:lnTo>
                <a:lnTo>
                  <a:pt x="28" y="498"/>
                </a:lnTo>
                <a:lnTo>
                  <a:pt x="28" y="498"/>
                </a:lnTo>
                <a:lnTo>
                  <a:pt x="27" y="499"/>
                </a:lnTo>
                <a:lnTo>
                  <a:pt x="26" y="500"/>
                </a:lnTo>
                <a:lnTo>
                  <a:pt x="24" y="504"/>
                </a:lnTo>
                <a:lnTo>
                  <a:pt x="22" y="511"/>
                </a:lnTo>
                <a:lnTo>
                  <a:pt x="22" y="511"/>
                </a:lnTo>
                <a:lnTo>
                  <a:pt x="21" y="512"/>
                </a:lnTo>
                <a:lnTo>
                  <a:pt x="20" y="511"/>
                </a:lnTo>
                <a:lnTo>
                  <a:pt x="18" y="513"/>
                </a:lnTo>
                <a:lnTo>
                  <a:pt x="16" y="521"/>
                </a:lnTo>
                <a:lnTo>
                  <a:pt x="16" y="521"/>
                </a:lnTo>
                <a:lnTo>
                  <a:pt x="14" y="530"/>
                </a:lnTo>
                <a:lnTo>
                  <a:pt x="12" y="537"/>
                </a:lnTo>
                <a:lnTo>
                  <a:pt x="12" y="542"/>
                </a:lnTo>
                <a:lnTo>
                  <a:pt x="22" y="552"/>
                </a:lnTo>
                <a:lnTo>
                  <a:pt x="22" y="552"/>
                </a:lnTo>
                <a:lnTo>
                  <a:pt x="23" y="557"/>
                </a:lnTo>
                <a:lnTo>
                  <a:pt x="24" y="562"/>
                </a:lnTo>
                <a:lnTo>
                  <a:pt x="28" y="565"/>
                </a:lnTo>
                <a:lnTo>
                  <a:pt x="28" y="565"/>
                </a:lnTo>
                <a:lnTo>
                  <a:pt x="32" y="566"/>
                </a:lnTo>
                <a:lnTo>
                  <a:pt x="38" y="566"/>
                </a:lnTo>
                <a:lnTo>
                  <a:pt x="52" y="564"/>
                </a:lnTo>
                <a:lnTo>
                  <a:pt x="70" y="559"/>
                </a:lnTo>
                <a:lnTo>
                  <a:pt x="103" y="559"/>
                </a:lnTo>
                <a:lnTo>
                  <a:pt x="112" y="546"/>
                </a:lnTo>
                <a:lnTo>
                  <a:pt x="170" y="571"/>
                </a:lnTo>
                <a:lnTo>
                  <a:pt x="180" y="575"/>
                </a:lnTo>
                <a:lnTo>
                  <a:pt x="180" y="575"/>
                </a:lnTo>
                <a:lnTo>
                  <a:pt x="180" y="581"/>
                </a:lnTo>
                <a:lnTo>
                  <a:pt x="181" y="586"/>
                </a:lnTo>
                <a:lnTo>
                  <a:pt x="182" y="590"/>
                </a:lnTo>
                <a:lnTo>
                  <a:pt x="182" y="590"/>
                </a:lnTo>
                <a:lnTo>
                  <a:pt x="187" y="595"/>
                </a:lnTo>
                <a:lnTo>
                  <a:pt x="192" y="599"/>
                </a:lnTo>
                <a:lnTo>
                  <a:pt x="199" y="604"/>
                </a:lnTo>
                <a:lnTo>
                  <a:pt x="163" y="840"/>
                </a:lnTo>
                <a:lnTo>
                  <a:pt x="157" y="853"/>
                </a:lnTo>
                <a:lnTo>
                  <a:pt x="138" y="872"/>
                </a:lnTo>
                <a:lnTo>
                  <a:pt x="138" y="872"/>
                </a:lnTo>
                <a:lnTo>
                  <a:pt x="132" y="868"/>
                </a:lnTo>
                <a:lnTo>
                  <a:pt x="124" y="866"/>
                </a:lnTo>
                <a:lnTo>
                  <a:pt x="115" y="865"/>
                </a:lnTo>
                <a:lnTo>
                  <a:pt x="104" y="864"/>
                </a:lnTo>
                <a:lnTo>
                  <a:pt x="91" y="866"/>
                </a:lnTo>
                <a:lnTo>
                  <a:pt x="83" y="867"/>
                </a:lnTo>
                <a:lnTo>
                  <a:pt x="76" y="870"/>
                </a:lnTo>
                <a:lnTo>
                  <a:pt x="68" y="873"/>
                </a:lnTo>
                <a:lnTo>
                  <a:pt x="61" y="878"/>
                </a:lnTo>
                <a:lnTo>
                  <a:pt x="61" y="878"/>
                </a:lnTo>
                <a:lnTo>
                  <a:pt x="53" y="884"/>
                </a:lnTo>
                <a:lnTo>
                  <a:pt x="46" y="890"/>
                </a:lnTo>
                <a:lnTo>
                  <a:pt x="39" y="897"/>
                </a:lnTo>
                <a:lnTo>
                  <a:pt x="33" y="906"/>
                </a:lnTo>
                <a:lnTo>
                  <a:pt x="27" y="914"/>
                </a:lnTo>
                <a:lnTo>
                  <a:pt x="21" y="924"/>
                </a:lnTo>
                <a:lnTo>
                  <a:pt x="16" y="935"/>
                </a:lnTo>
                <a:lnTo>
                  <a:pt x="12" y="945"/>
                </a:lnTo>
                <a:lnTo>
                  <a:pt x="9" y="956"/>
                </a:lnTo>
                <a:lnTo>
                  <a:pt x="5" y="968"/>
                </a:lnTo>
                <a:lnTo>
                  <a:pt x="3" y="982"/>
                </a:lnTo>
                <a:lnTo>
                  <a:pt x="2" y="995"/>
                </a:lnTo>
                <a:lnTo>
                  <a:pt x="0" y="1008"/>
                </a:lnTo>
                <a:lnTo>
                  <a:pt x="0" y="1021"/>
                </a:lnTo>
                <a:lnTo>
                  <a:pt x="2" y="1036"/>
                </a:lnTo>
                <a:lnTo>
                  <a:pt x="3" y="1050"/>
                </a:lnTo>
                <a:lnTo>
                  <a:pt x="3" y="1050"/>
                </a:lnTo>
                <a:lnTo>
                  <a:pt x="5" y="1065"/>
                </a:lnTo>
                <a:lnTo>
                  <a:pt x="9" y="1079"/>
                </a:lnTo>
                <a:lnTo>
                  <a:pt x="12" y="1093"/>
                </a:lnTo>
                <a:lnTo>
                  <a:pt x="17" y="1107"/>
                </a:lnTo>
                <a:lnTo>
                  <a:pt x="22" y="1120"/>
                </a:lnTo>
                <a:lnTo>
                  <a:pt x="28" y="1132"/>
                </a:lnTo>
                <a:lnTo>
                  <a:pt x="34" y="1144"/>
                </a:lnTo>
                <a:lnTo>
                  <a:pt x="41" y="1155"/>
                </a:lnTo>
                <a:lnTo>
                  <a:pt x="49" y="1166"/>
                </a:lnTo>
                <a:lnTo>
                  <a:pt x="56" y="1175"/>
                </a:lnTo>
                <a:lnTo>
                  <a:pt x="64" y="1185"/>
                </a:lnTo>
                <a:lnTo>
                  <a:pt x="71" y="1192"/>
                </a:lnTo>
                <a:lnTo>
                  <a:pt x="80" y="1199"/>
                </a:lnTo>
                <a:lnTo>
                  <a:pt x="88" y="1205"/>
                </a:lnTo>
                <a:lnTo>
                  <a:pt x="97" y="1210"/>
                </a:lnTo>
                <a:lnTo>
                  <a:pt x="105" y="1213"/>
                </a:lnTo>
                <a:lnTo>
                  <a:pt x="105" y="1213"/>
                </a:lnTo>
                <a:lnTo>
                  <a:pt x="122" y="1217"/>
                </a:lnTo>
                <a:lnTo>
                  <a:pt x="139" y="1220"/>
                </a:lnTo>
                <a:lnTo>
                  <a:pt x="156" y="1220"/>
                </a:lnTo>
                <a:lnTo>
                  <a:pt x="163" y="1219"/>
                </a:lnTo>
                <a:lnTo>
                  <a:pt x="171" y="1217"/>
                </a:lnTo>
                <a:lnTo>
                  <a:pt x="178" y="1215"/>
                </a:lnTo>
                <a:lnTo>
                  <a:pt x="187" y="1211"/>
                </a:lnTo>
                <a:lnTo>
                  <a:pt x="194" y="1207"/>
                </a:lnTo>
                <a:lnTo>
                  <a:pt x="201" y="1202"/>
                </a:lnTo>
                <a:lnTo>
                  <a:pt x="209" y="1196"/>
                </a:lnTo>
                <a:lnTo>
                  <a:pt x="215" y="1188"/>
                </a:lnTo>
                <a:lnTo>
                  <a:pt x="222" y="1180"/>
                </a:lnTo>
                <a:lnTo>
                  <a:pt x="228" y="1172"/>
                </a:lnTo>
                <a:lnTo>
                  <a:pt x="228" y="1172"/>
                </a:lnTo>
                <a:lnTo>
                  <a:pt x="234" y="1162"/>
                </a:lnTo>
                <a:lnTo>
                  <a:pt x="239" y="1151"/>
                </a:lnTo>
                <a:lnTo>
                  <a:pt x="242" y="1140"/>
                </a:lnTo>
                <a:lnTo>
                  <a:pt x="246" y="1128"/>
                </a:lnTo>
                <a:lnTo>
                  <a:pt x="248" y="1116"/>
                </a:lnTo>
                <a:lnTo>
                  <a:pt x="251" y="1104"/>
                </a:lnTo>
                <a:lnTo>
                  <a:pt x="252" y="1079"/>
                </a:lnTo>
                <a:lnTo>
                  <a:pt x="252" y="1054"/>
                </a:lnTo>
                <a:lnTo>
                  <a:pt x="248" y="1028"/>
                </a:lnTo>
                <a:lnTo>
                  <a:pt x="243" y="1006"/>
                </a:lnTo>
                <a:lnTo>
                  <a:pt x="237" y="983"/>
                </a:lnTo>
                <a:lnTo>
                  <a:pt x="237" y="983"/>
                </a:lnTo>
                <a:lnTo>
                  <a:pt x="230" y="965"/>
                </a:lnTo>
                <a:lnTo>
                  <a:pt x="223" y="949"/>
                </a:lnTo>
                <a:lnTo>
                  <a:pt x="216" y="937"/>
                </a:lnTo>
                <a:lnTo>
                  <a:pt x="209" y="927"/>
                </a:lnTo>
                <a:lnTo>
                  <a:pt x="204" y="920"/>
                </a:lnTo>
                <a:lnTo>
                  <a:pt x="199" y="917"/>
                </a:lnTo>
                <a:lnTo>
                  <a:pt x="195" y="913"/>
                </a:lnTo>
                <a:lnTo>
                  <a:pt x="195" y="913"/>
                </a:lnTo>
                <a:lnTo>
                  <a:pt x="197" y="912"/>
                </a:lnTo>
                <a:lnTo>
                  <a:pt x="199" y="906"/>
                </a:lnTo>
                <a:lnTo>
                  <a:pt x="201" y="896"/>
                </a:lnTo>
                <a:lnTo>
                  <a:pt x="203" y="889"/>
                </a:lnTo>
                <a:lnTo>
                  <a:pt x="201" y="882"/>
                </a:lnTo>
                <a:lnTo>
                  <a:pt x="201" y="882"/>
                </a:lnTo>
                <a:lnTo>
                  <a:pt x="201" y="873"/>
                </a:lnTo>
                <a:lnTo>
                  <a:pt x="199" y="866"/>
                </a:lnTo>
                <a:lnTo>
                  <a:pt x="195" y="856"/>
                </a:lnTo>
                <a:lnTo>
                  <a:pt x="192" y="852"/>
                </a:lnTo>
                <a:lnTo>
                  <a:pt x="189" y="849"/>
                </a:lnTo>
                <a:lnTo>
                  <a:pt x="189" y="849"/>
                </a:lnTo>
                <a:lnTo>
                  <a:pt x="189" y="847"/>
                </a:lnTo>
                <a:lnTo>
                  <a:pt x="193" y="843"/>
                </a:lnTo>
                <a:lnTo>
                  <a:pt x="199" y="836"/>
                </a:lnTo>
                <a:lnTo>
                  <a:pt x="199" y="814"/>
                </a:lnTo>
                <a:close/>
                <a:moveTo>
                  <a:pt x="215" y="399"/>
                </a:moveTo>
                <a:lnTo>
                  <a:pt x="215" y="399"/>
                </a:lnTo>
                <a:lnTo>
                  <a:pt x="211" y="424"/>
                </a:lnTo>
                <a:lnTo>
                  <a:pt x="209" y="445"/>
                </a:lnTo>
                <a:lnTo>
                  <a:pt x="205" y="460"/>
                </a:lnTo>
                <a:lnTo>
                  <a:pt x="205" y="460"/>
                </a:lnTo>
                <a:lnTo>
                  <a:pt x="203" y="472"/>
                </a:lnTo>
                <a:lnTo>
                  <a:pt x="201" y="486"/>
                </a:lnTo>
                <a:lnTo>
                  <a:pt x="201" y="499"/>
                </a:lnTo>
                <a:lnTo>
                  <a:pt x="201" y="507"/>
                </a:lnTo>
                <a:lnTo>
                  <a:pt x="201" y="507"/>
                </a:lnTo>
                <a:lnTo>
                  <a:pt x="205" y="515"/>
                </a:lnTo>
                <a:lnTo>
                  <a:pt x="209" y="524"/>
                </a:lnTo>
                <a:lnTo>
                  <a:pt x="215" y="536"/>
                </a:lnTo>
                <a:lnTo>
                  <a:pt x="215" y="536"/>
                </a:lnTo>
                <a:lnTo>
                  <a:pt x="215" y="542"/>
                </a:lnTo>
                <a:lnTo>
                  <a:pt x="215" y="546"/>
                </a:lnTo>
                <a:lnTo>
                  <a:pt x="195" y="546"/>
                </a:lnTo>
                <a:lnTo>
                  <a:pt x="195" y="546"/>
                </a:lnTo>
                <a:lnTo>
                  <a:pt x="195" y="545"/>
                </a:lnTo>
                <a:lnTo>
                  <a:pt x="194" y="541"/>
                </a:lnTo>
                <a:lnTo>
                  <a:pt x="191" y="537"/>
                </a:lnTo>
                <a:lnTo>
                  <a:pt x="188" y="536"/>
                </a:lnTo>
                <a:lnTo>
                  <a:pt x="186" y="536"/>
                </a:lnTo>
                <a:lnTo>
                  <a:pt x="186" y="536"/>
                </a:lnTo>
                <a:lnTo>
                  <a:pt x="178" y="537"/>
                </a:lnTo>
                <a:lnTo>
                  <a:pt x="176" y="537"/>
                </a:lnTo>
                <a:lnTo>
                  <a:pt x="176" y="540"/>
                </a:lnTo>
                <a:lnTo>
                  <a:pt x="176" y="540"/>
                </a:lnTo>
                <a:lnTo>
                  <a:pt x="176" y="541"/>
                </a:lnTo>
                <a:lnTo>
                  <a:pt x="175" y="541"/>
                </a:lnTo>
                <a:lnTo>
                  <a:pt x="172" y="542"/>
                </a:lnTo>
                <a:lnTo>
                  <a:pt x="169" y="542"/>
                </a:lnTo>
                <a:lnTo>
                  <a:pt x="166" y="542"/>
                </a:lnTo>
                <a:lnTo>
                  <a:pt x="166" y="542"/>
                </a:lnTo>
                <a:lnTo>
                  <a:pt x="164" y="548"/>
                </a:lnTo>
                <a:lnTo>
                  <a:pt x="163" y="552"/>
                </a:lnTo>
                <a:lnTo>
                  <a:pt x="163" y="552"/>
                </a:lnTo>
                <a:lnTo>
                  <a:pt x="152" y="542"/>
                </a:lnTo>
                <a:lnTo>
                  <a:pt x="141" y="534"/>
                </a:lnTo>
                <a:lnTo>
                  <a:pt x="128" y="534"/>
                </a:lnTo>
                <a:lnTo>
                  <a:pt x="128" y="534"/>
                </a:lnTo>
                <a:lnTo>
                  <a:pt x="134" y="521"/>
                </a:lnTo>
                <a:lnTo>
                  <a:pt x="151" y="492"/>
                </a:lnTo>
                <a:lnTo>
                  <a:pt x="151" y="492"/>
                </a:lnTo>
                <a:lnTo>
                  <a:pt x="166" y="468"/>
                </a:lnTo>
                <a:lnTo>
                  <a:pt x="187" y="438"/>
                </a:lnTo>
                <a:lnTo>
                  <a:pt x="215" y="399"/>
                </a:lnTo>
                <a:lnTo>
                  <a:pt x="215" y="399"/>
                </a:lnTo>
                <a:close/>
                <a:moveTo>
                  <a:pt x="455" y="623"/>
                </a:moveTo>
                <a:lnTo>
                  <a:pt x="455" y="623"/>
                </a:lnTo>
                <a:lnTo>
                  <a:pt x="446" y="654"/>
                </a:lnTo>
                <a:lnTo>
                  <a:pt x="437" y="678"/>
                </a:lnTo>
                <a:lnTo>
                  <a:pt x="434" y="688"/>
                </a:lnTo>
                <a:lnTo>
                  <a:pt x="430" y="693"/>
                </a:lnTo>
                <a:lnTo>
                  <a:pt x="430" y="693"/>
                </a:lnTo>
                <a:lnTo>
                  <a:pt x="428" y="696"/>
                </a:lnTo>
                <a:lnTo>
                  <a:pt x="426" y="701"/>
                </a:lnTo>
                <a:lnTo>
                  <a:pt x="423" y="714"/>
                </a:lnTo>
                <a:lnTo>
                  <a:pt x="419" y="730"/>
                </a:lnTo>
                <a:lnTo>
                  <a:pt x="417" y="747"/>
                </a:lnTo>
                <a:lnTo>
                  <a:pt x="417" y="747"/>
                </a:lnTo>
                <a:lnTo>
                  <a:pt x="417" y="756"/>
                </a:lnTo>
                <a:lnTo>
                  <a:pt x="418" y="765"/>
                </a:lnTo>
                <a:lnTo>
                  <a:pt x="419" y="773"/>
                </a:lnTo>
                <a:lnTo>
                  <a:pt x="420" y="781"/>
                </a:lnTo>
                <a:lnTo>
                  <a:pt x="425" y="791"/>
                </a:lnTo>
                <a:lnTo>
                  <a:pt x="426" y="795"/>
                </a:lnTo>
                <a:lnTo>
                  <a:pt x="397" y="795"/>
                </a:lnTo>
                <a:lnTo>
                  <a:pt x="397" y="795"/>
                </a:lnTo>
                <a:lnTo>
                  <a:pt x="396" y="793"/>
                </a:lnTo>
                <a:lnTo>
                  <a:pt x="393" y="784"/>
                </a:lnTo>
                <a:lnTo>
                  <a:pt x="390" y="771"/>
                </a:lnTo>
                <a:lnTo>
                  <a:pt x="389" y="762"/>
                </a:lnTo>
                <a:lnTo>
                  <a:pt x="388" y="754"/>
                </a:lnTo>
                <a:lnTo>
                  <a:pt x="388" y="754"/>
                </a:lnTo>
                <a:lnTo>
                  <a:pt x="387" y="741"/>
                </a:lnTo>
                <a:lnTo>
                  <a:pt x="382" y="725"/>
                </a:lnTo>
                <a:lnTo>
                  <a:pt x="376" y="707"/>
                </a:lnTo>
                <a:lnTo>
                  <a:pt x="369" y="689"/>
                </a:lnTo>
                <a:lnTo>
                  <a:pt x="355" y="658"/>
                </a:lnTo>
                <a:lnTo>
                  <a:pt x="349" y="645"/>
                </a:lnTo>
                <a:lnTo>
                  <a:pt x="349" y="645"/>
                </a:lnTo>
                <a:lnTo>
                  <a:pt x="366" y="645"/>
                </a:lnTo>
                <a:lnTo>
                  <a:pt x="388" y="645"/>
                </a:lnTo>
                <a:lnTo>
                  <a:pt x="388" y="645"/>
                </a:lnTo>
                <a:lnTo>
                  <a:pt x="394" y="645"/>
                </a:lnTo>
                <a:lnTo>
                  <a:pt x="402" y="642"/>
                </a:lnTo>
                <a:lnTo>
                  <a:pt x="425" y="634"/>
                </a:lnTo>
                <a:lnTo>
                  <a:pt x="455" y="623"/>
                </a:lnTo>
                <a:lnTo>
                  <a:pt x="455" y="623"/>
                </a:lnTo>
                <a:close/>
                <a:moveTo>
                  <a:pt x="234" y="598"/>
                </a:moveTo>
                <a:lnTo>
                  <a:pt x="247" y="604"/>
                </a:lnTo>
                <a:lnTo>
                  <a:pt x="247" y="604"/>
                </a:lnTo>
                <a:lnTo>
                  <a:pt x="245" y="610"/>
                </a:lnTo>
                <a:lnTo>
                  <a:pt x="243" y="613"/>
                </a:lnTo>
                <a:lnTo>
                  <a:pt x="243" y="616"/>
                </a:lnTo>
                <a:lnTo>
                  <a:pt x="243" y="616"/>
                </a:lnTo>
                <a:lnTo>
                  <a:pt x="245" y="629"/>
                </a:lnTo>
                <a:lnTo>
                  <a:pt x="247" y="645"/>
                </a:lnTo>
                <a:lnTo>
                  <a:pt x="247" y="645"/>
                </a:lnTo>
                <a:lnTo>
                  <a:pt x="260" y="693"/>
                </a:lnTo>
                <a:lnTo>
                  <a:pt x="228" y="654"/>
                </a:lnTo>
                <a:lnTo>
                  <a:pt x="228" y="654"/>
                </a:lnTo>
                <a:lnTo>
                  <a:pt x="227" y="648"/>
                </a:lnTo>
                <a:lnTo>
                  <a:pt x="227" y="642"/>
                </a:lnTo>
                <a:lnTo>
                  <a:pt x="228" y="635"/>
                </a:lnTo>
                <a:lnTo>
                  <a:pt x="228" y="635"/>
                </a:lnTo>
                <a:lnTo>
                  <a:pt x="228" y="629"/>
                </a:lnTo>
                <a:lnTo>
                  <a:pt x="227" y="623"/>
                </a:lnTo>
                <a:lnTo>
                  <a:pt x="224" y="616"/>
                </a:lnTo>
                <a:lnTo>
                  <a:pt x="224" y="616"/>
                </a:lnTo>
                <a:lnTo>
                  <a:pt x="225" y="614"/>
                </a:lnTo>
                <a:lnTo>
                  <a:pt x="227" y="613"/>
                </a:lnTo>
                <a:lnTo>
                  <a:pt x="228" y="612"/>
                </a:lnTo>
                <a:lnTo>
                  <a:pt x="228" y="610"/>
                </a:lnTo>
                <a:lnTo>
                  <a:pt x="228" y="610"/>
                </a:lnTo>
                <a:lnTo>
                  <a:pt x="228" y="607"/>
                </a:lnTo>
                <a:lnTo>
                  <a:pt x="230" y="602"/>
                </a:lnTo>
                <a:lnTo>
                  <a:pt x="234" y="598"/>
                </a:lnTo>
                <a:lnTo>
                  <a:pt x="234" y="598"/>
                </a:lnTo>
                <a:close/>
                <a:moveTo>
                  <a:pt x="221" y="696"/>
                </a:moveTo>
                <a:lnTo>
                  <a:pt x="257" y="728"/>
                </a:lnTo>
                <a:lnTo>
                  <a:pt x="257" y="728"/>
                </a:lnTo>
                <a:lnTo>
                  <a:pt x="260" y="734"/>
                </a:lnTo>
                <a:lnTo>
                  <a:pt x="263" y="737"/>
                </a:lnTo>
                <a:lnTo>
                  <a:pt x="280" y="760"/>
                </a:lnTo>
                <a:lnTo>
                  <a:pt x="280" y="760"/>
                </a:lnTo>
                <a:lnTo>
                  <a:pt x="282" y="785"/>
                </a:lnTo>
                <a:lnTo>
                  <a:pt x="282" y="785"/>
                </a:lnTo>
                <a:lnTo>
                  <a:pt x="284" y="789"/>
                </a:lnTo>
                <a:lnTo>
                  <a:pt x="288" y="793"/>
                </a:lnTo>
                <a:lnTo>
                  <a:pt x="300" y="806"/>
                </a:lnTo>
                <a:lnTo>
                  <a:pt x="328" y="830"/>
                </a:lnTo>
                <a:lnTo>
                  <a:pt x="328" y="830"/>
                </a:lnTo>
                <a:lnTo>
                  <a:pt x="336" y="837"/>
                </a:lnTo>
                <a:lnTo>
                  <a:pt x="343" y="842"/>
                </a:lnTo>
                <a:lnTo>
                  <a:pt x="349" y="844"/>
                </a:lnTo>
                <a:lnTo>
                  <a:pt x="353" y="846"/>
                </a:lnTo>
                <a:lnTo>
                  <a:pt x="353" y="846"/>
                </a:lnTo>
                <a:lnTo>
                  <a:pt x="354" y="848"/>
                </a:lnTo>
                <a:lnTo>
                  <a:pt x="354" y="850"/>
                </a:lnTo>
                <a:lnTo>
                  <a:pt x="353" y="854"/>
                </a:lnTo>
                <a:lnTo>
                  <a:pt x="353" y="859"/>
                </a:lnTo>
                <a:lnTo>
                  <a:pt x="353" y="859"/>
                </a:lnTo>
                <a:lnTo>
                  <a:pt x="353" y="861"/>
                </a:lnTo>
                <a:lnTo>
                  <a:pt x="352" y="864"/>
                </a:lnTo>
                <a:lnTo>
                  <a:pt x="348" y="867"/>
                </a:lnTo>
                <a:lnTo>
                  <a:pt x="340" y="874"/>
                </a:lnTo>
                <a:lnTo>
                  <a:pt x="340" y="874"/>
                </a:lnTo>
                <a:lnTo>
                  <a:pt x="329" y="886"/>
                </a:lnTo>
                <a:lnTo>
                  <a:pt x="320" y="894"/>
                </a:lnTo>
                <a:lnTo>
                  <a:pt x="205" y="782"/>
                </a:lnTo>
                <a:lnTo>
                  <a:pt x="221" y="696"/>
                </a:lnTo>
                <a:close/>
                <a:moveTo>
                  <a:pt x="446" y="824"/>
                </a:moveTo>
                <a:lnTo>
                  <a:pt x="446" y="824"/>
                </a:lnTo>
                <a:lnTo>
                  <a:pt x="447" y="824"/>
                </a:lnTo>
                <a:lnTo>
                  <a:pt x="448" y="825"/>
                </a:lnTo>
                <a:lnTo>
                  <a:pt x="449" y="830"/>
                </a:lnTo>
                <a:lnTo>
                  <a:pt x="450" y="836"/>
                </a:lnTo>
                <a:lnTo>
                  <a:pt x="453" y="840"/>
                </a:lnTo>
                <a:lnTo>
                  <a:pt x="453" y="840"/>
                </a:lnTo>
                <a:lnTo>
                  <a:pt x="455" y="843"/>
                </a:lnTo>
                <a:lnTo>
                  <a:pt x="456" y="848"/>
                </a:lnTo>
                <a:lnTo>
                  <a:pt x="459" y="855"/>
                </a:lnTo>
                <a:lnTo>
                  <a:pt x="407" y="824"/>
                </a:lnTo>
                <a:lnTo>
                  <a:pt x="407" y="824"/>
                </a:lnTo>
                <a:lnTo>
                  <a:pt x="425" y="824"/>
                </a:lnTo>
                <a:lnTo>
                  <a:pt x="446" y="824"/>
                </a:lnTo>
                <a:lnTo>
                  <a:pt x="446" y="824"/>
                </a:lnTo>
                <a:close/>
                <a:moveTo>
                  <a:pt x="484" y="929"/>
                </a:moveTo>
                <a:lnTo>
                  <a:pt x="484" y="929"/>
                </a:lnTo>
                <a:lnTo>
                  <a:pt x="487" y="930"/>
                </a:lnTo>
                <a:lnTo>
                  <a:pt x="490" y="932"/>
                </a:lnTo>
                <a:lnTo>
                  <a:pt x="502" y="943"/>
                </a:lnTo>
                <a:lnTo>
                  <a:pt x="520" y="957"/>
                </a:lnTo>
                <a:lnTo>
                  <a:pt x="520" y="980"/>
                </a:lnTo>
                <a:lnTo>
                  <a:pt x="482" y="957"/>
                </a:lnTo>
                <a:lnTo>
                  <a:pt x="482" y="957"/>
                </a:lnTo>
                <a:lnTo>
                  <a:pt x="483" y="944"/>
                </a:lnTo>
                <a:lnTo>
                  <a:pt x="484" y="929"/>
                </a:lnTo>
                <a:lnTo>
                  <a:pt x="484" y="929"/>
                </a:lnTo>
                <a:close/>
                <a:moveTo>
                  <a:pt x="426" y="955"/>
                </a:moveTo>
                <a:lnTo>
                  <a:pt x="426" y="955"/>
                </a:lnTo>
                <a:lnTo>
                  <a:pt x="440" y="953"/>
                </a:lnTo>
                <a:lnTo>
                  <a:pt x="447" y="950"/>
                </a:lnTo>
                <a:lnTo>
                  <a:pt x="453" y="948"/>
                </a:lnTo>
                <a:lnTo>
                  <a:pt x="453" y="961"/>
                </a:lnTo>
                <a:lnTo>
                  <a:pt x="453" y="961"/>
                </a:lnTo>
                <a:lnTo>
                  <a:pt x="447" y="963"/>
                </a:lnTo>
                <a:lnTo>
                  <a:pt x="434" y="971"/>
                </a:lnTo>
                <a:lnTo>
                  <a:pt x="434" y="971"/>
                </a:lnTo>
                <a:lnTo>
                  <a:pt x="426" y="975"/>
                </a:lnTo>
                <a:lnTo>
                  <a:pt x="420" y="980"/>
                </a:lnTo>
                <a:lnTo>
                  <a:pt x="414" y="986"/>
                </a:lnTo>
                <a:lnTo>
                  <a:pt x="414" y="986"/>
                </a:lnTo>
                <a:lnTo>
                  <a:pt x="397" y="973"/>
                </a:lnTo>
                <a:lnTo>
                  <a:pt x="376" y="957"/>
                </a:lnTo>
                <a:lnTo>
                  <a:pt x="376" y="957"/>
                </a:lnTo>
                <a:lnTo>
                  <a:pt x="383" y="957"/>
                </a:lnTo>
                <a:lnTo>
                  <a:pt x="396" y="957"/>
                </a:lnTo>
                <a:lnTo>
                  <a:pt x="426" y="955"/>
                </a:lnTo>
                <a:lnTo>
                  <a:pt x="426" y="955"/>
                </a:lnTo>
                <a:close/>
                <a:moveTo>
                  <a:pt x="376" y="957"/>
                </a:move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lnTo>
                  <a:pt x="376" y="957"/>
                </a:lnTo>
                <a:close/>
                <a:moveTo>
                  <a:pt x="182" y="961"/>
                </a:moveTo>
                <a:lnTo>
                  <a:pt x="182" y="961"/>
                </a:lnTo>
                <a:lnTo>
                  <a:pt x="188" y="969"/>
                </a:lnTo>
                <a:lnTo>
                  <a:pt x="199" y="991"/>
                </a:lnTo>
                <a:lnTo>
                  <a:pt x="205" y="1004"/>
                </a:lnTo>
                <a:lnTo>
                  <a:pt x="210" y="1020"/>
                </a:lnTo>
                <a:lnTo>
                  <a:pt x="213" y="1037"/>
                </a:lnTo>
                <a:lnTo>
                  <a:pt x="215" y="1054"/>
                </a:lnTo>
                <a:lnTo>
                  <a:pt x="215" y="1054"/>
                </a:lnTo>
                <a:lnTo>
                  <a:pt x="215" y="1071"/>
                </a:lnTo>
                <a:lnTo>
                  <a:pt x="212" y="1090"/>
                </a:lnTo>
                <a:lnTo>
                  <a:pt x="210" y="1109"/>
                </a:lnTo>
                <a:lnTo>
                  <a:pt x="206" y="1127"/>
                </a:lnTo>
                <a:lnTo>
                  <a:pt x="200" y="1144"/>
                </a:lnTo>
                <a:lnTo>
                  <a:pt x="195" y="1152"/>
                </a:lnTo>
                <a:lnTo>
                  <a:pt x="192" y="1158"/>
                </a:lnTo>
                <a:lnTo>
                  <a:pt x="186" y="1166"/>
                </a:lnTo>
                <a:lnTo>
                  <a:pt x="181" y="1170"/>
                </a:lnTo>
                <a:lnTo>
                  <a:pt x="174" y="1175"/>
                </a:lnTo>
                <a:lnTo>
                  <a:pt x="166" y="1178"/>
                </a:lnTo>
                <a:lnTo>
                  <a:pt x="166" y="1178"/>
                </a:lnTo>
                <a:lnTo>
                  <a:pt x="152" y="1181"/>
                </a:lnTo>
                <a:lnTo>
                  <a:pt x="139" y="1182"/>
                </a:lnTo>
                <a:lnTo>
                  <a:pt x="127" y="1181"/>
                </a:lnTo>
                <a:lnTo>
                  <a:pt x="116" y="1176"/>
                </a:lnTo>
                <a:lnTo>
                  <a:pt x="105" y="1170"/>
                </a:lnTo>
                <a:lnTo>
                  <a:pt x="94" y="1162"/>
                </a:lnTo>
                <a:lnTo>
                  <a:pt x="83" y="1151"/>
                </a:lnTo>
                <a:lnTo>
                  <a:pt x="74" y="1139"/>
                </a:lnTo>
                <a:lnTo>
                  <a:pt x="74" y="1139"/>
                </a:lnTo>
                <a:lnTo>
                  <a:pt x="68" y="1132"/>
                </a:lnTo>
                <a:lnTo>
                  <a:pt x="63" y="1125"/>
                </a:lnTo>
                <a:lnTo>
                  <a:pt x="58" y="1115"/>
                </a:lnTo>
                <a:lnTo>
                  <a:pt x="55" y="1104"/>
                </a:lnTo>
                <a:lnTo>
                  <a:pt x="47" y="1081"/>
                </a:lnTo>
                <a:lnTo>
                  <a:pt x="43" y="1056"/>
                </a:lnTo>
                <a:lnTo>
                  <a:pt x="40" y="1030"/>
                </a:lnTo>
                <a:lnTo>
                  <a:pt x="39" y="1004"/>
                </a:lnTo>
                <a:lnTo>
                  <a:pt x="40" y="991"/>
                </a:lnTo>
                <a:lnTo>
                  <a:pt x="43" y="980"/>
                </a:lnTo>
                <a:lnTo>
                  <a:pt x="45" y="968"/>
                </a:lnTo>
                <a:lnTo>
                  <a:pt x="47" y="957"/>
                </a:lnTo>
                <a:lnTo>
                  <a:pt x="47" y="957"/>
                </a:lnTo>
                <a:lnTo>
                  <a:pt x="51" y="948"/>
                </a:lnTo>
                <a:lnTo>
                  <a:pt x="56" y="939"/>
                </a:lnTo>
                <a:lnTo>
                  <a:pt x="64" y="926"/>
                </a:lnTo>
                <a:lnTo>
                  <a:pt x="74" y="915"/>
                </a:lnTo>
                <a:lnTo>
                  <a:pt x="83" y="909"/>
                </a:lnTo>
                <a:lnTo>
                  <a:pt x="91" y="904"/>
                </a:lnTo>
                <a:lnTo>
                  <a:pt x="98" y="902"/>
                </a:lnTo>
                <a:lnTo>
                  <a:pt x="105" y="901"/>
                </a:lnTo>
                <a:lnTo>
                  <a:pt x="105" y="901"/>
                </a:lnTo>
                <a:lnTo>
                  <a:pt x="107" y="901"/>
                </a:lnTo>
                <a:lnTo>
                  <a:pt x="107" y="902"/>
                </a:lnTo>
                <a:lnTo>
                  <a:pt x="109" y="903"/>
                </a:lnTo>
                <a:lnTo>
                  <a:pt x="109" y="903"/>
                </a:lnTo>
                <a:lnTo>
                  <a:pt x="104" y="909"/>
                </a:lnTo>
                <a:lnTo>
                  <a:pt x="100" y="913"/>
                </a:lnTo>
                <a:lnTo>
                  <a:pt x="99" y="917"/>
                </a:lnTo>
                <a:lnTo>
                  <a:pt x="99" y="917"/>
                </a:lnTo>
                <a:lnTo>
                  <a:pt x="100" y="919"/>
                </a:lnTo>
                <a:lnTo>
                  <a:pt x="103" y="923"/>
                </a:lnTo>
                <a:lnTo>
                  <a:pt x="112" y="932"/>
                </a:lnTo>
                <a:lnTo>
                  <a:pt x="112" y="932"/>
                </a:lnTo>
                <a:lnTo>
                  <a:pt x="117" y="936"/>
                </a:lnTo>
                <a:lnTo>
                  <a:pt x="120" y="937"/>
                </a:lnTo>
                <a:lnTo>
                  <a:pt x="121" y="936"/>
                </a:lnTo>
                <a:lnTo>
                  <a:pt x="122" y="936"/>
                </a:lnTo>
                <a:lnTo>
                  <a:pt x="122" y="936"/>
                </a:lnTo>
                <a:lnTo>
                  <a:pt x="107" y="986"/>
                </a:lnTo>
                <a:lnTo>
                  <a:pt x="98" y="1021"/>
                </a:lnTo>
                <a:lnTo>
                  <a:pt x="93" y="1038"/>
                </a:lnTo>
                <a:lnTo>
                  <a:pt x="93" y="1038"/>
                </a:lnTo>
                <a:lnTo>
                  <a:pt x="83" y="1040"/>
                </a:lnTo>
                <a:lnTo>
                  <a:pt x="83" y="1040"/>
                </a:lnTo>
                <a:lnTo>
                  <a:pt x="80" y="1043"/>
                </a:lnTo>
                <a:lnTo>
                  <a:pt x="79" y="1046"/>
                </a:lnTo>
                <a:lnTo>
                  <a:pt x="79" y="1049"/>
                </a:lnTo>
                <a:lnTo>
                  <a:pt x="80" y="1050"/>
                </a:lnTo>
                <a:lnTo>
                  <a:pt x="80" y="1050"/>
                </a:lnTo>
                <a:lnTo>
                  <a:pt x="85" y="1054"/>
                </a:lnTo>
                <a:lnTo>
                  <a:pt x="89" y="1056"/>
                </a:lnTo>
                <a:lnTo>
                  <a:pt x="89" y="1056"/>
                </a:lnTo>
                <a:lnTo>
                  <a:pt x="89" y="1057"/>
                </a:lnTo>
                <a:lnTo>
                  <a:pt x="92" y="1060"/>
                </a:lnTo>
                <a:lnTo>
                  <a:pt x="97" y="1062"/>
                </a:lnTo>
                <a:lnTo>
                  <a:pt x="105" y="1063"/>
                </a:lnTo>
                <a:lnTo>
                  <a:pt x="105" y="1063"/>
                </a:lnTo>
                <a:lnTo>
                  <a:pt x="114" y="1062"/>
                </a:lnTo>
                <a:lnTo>
                  <a:pt x="115" y="1062"/>
                </a:lnTo>
                <a:lnTo>
                  <a:pt x="115" y="1061"/>
                </a:lnTo>
                <a:lnTo>
                  <a:pt x="114" y="1059"/>
                </a:lnTo>
                <a:lnTo>
                  <a:pt x="114" y="1056"/>
                </a:lnTo>
                <a:lnTo>
                  <a:pt x="115" y="1054"/>
                </a:lnTo>
                <a:lnTo>
                  <a:pt x="115" y="1054"/>
                </a:lnTo>
                <a:lnTo>
                  <a:pt x="118" y="1050"/>
                </a:lnTo>
                <a:lnTo>
                  <a:pt x="122" y="1049"/>
                </a:lnTo>
                <a:lnTo>
                  <a:pt x="126" y="1050"/>
                </a:lnTo>
                <a:lnTo>
                  <a:pt x="128" y="1050"/>
                </a:lnTo>
                <a:lnTo>
                  <a:pt x="128" y="1050"/>
                </a:lnTo>
                <a:lnTo>
                  <a:pt x="129" y="1050"/>
                </a:lnTo>
                <a:lnTo>
                  <a:pt x="132" y="1051"/>
                </a:lnTo>
                <a:lnTo>
                  <a:pt x="134" y="1055"/>
                </a:lnTo>
                <a:lnTo>
                  <a:pt x="139" y="1057"/>
                </a:lnTo>
                <a:lnTo>
                  <a:pt x="141" y="1060"/>
                </a:lnTo>
                <a:lnTo>
                  <a:pt x="144" y="1060"/>
                </a:lnTo>
                <a:lnTo>
                  <a:pt x="144" y="1060"/>
                </a:lnTo>
                <a:lnTo>
                  <a:pt x="147" y="1060"/>
                </a:lnTo>
                <a:lnTo>
                  <a:pt x="150" y="1059"/>
                </a:lnTo>
                <a:lnTo>
                  <a:pt x="154" y="1056"/>
                </a:lnTo>
                <a:lnTo>
                  <a:pt x="158" y="1050"/>
                </a:lnTo>
                <a:lnTo>
                  <a:pt x="163" y="1044"/>
                </a:lnTo>
                <a:lnTo>
                  <a:pt x="163" y="1044"/>
                </a:lnTo>
                <a:lnTo>
                  <a:pt x="166" y="1038"/>
                </a:lnTo>
                <a:lnTo>
                  <a:pt x="169" y="1027"/>
                </a:lnTo>
                <a:lnTo>
                  <a:pt x="176" y="998"/>
                </a:lnTo>
                <a:lnTo>
                  <a:pt x="182" y="961"/>
                </a:lnTo>
                <a:lnTo>
                  <a:pt x="182" y="961"/>
                </a:lnTo>
                <a:close/>
                <a:moveTo>
                  <a:pt x="607" y="1172"/>
                </a:moveTo>
                <a:lnTo>
                  <a:pt x="645" y="1178"/>
                </a:lnTo>
                <a:lnTo>
                  <a:pt x="693" y="1207"/>
                </a:lnTo>
                <a:lnTo>
                  <a:pt x="697" y="1197"/>
                </a:lnTo>
                <a:lnTo>
                  <a:pt x="697" y="1197"/>
                </a:lnTo>
                <a:lnTo>
                  <a:pt x="695" y="1192"/>
                </a:lnTo>
                <a:lnTo>
                  <a:pt x="695" y="1191"/>
                </a:lnTo>
                <a:lnTo>
                  <a:pt x="695" y="1190"/>
                </a:lnTo>
                <a:lnTo>
                  <a:pt x="697" y="1191"/>
                </a:lnTo>
                <a:lnTo>
                  <a:pt x="697" y="1191"/>
                </a:lnTo>
                <a:lnTo>
                  <a:pt x="708" y="1194"/>
                </a:lnTo>
                <a:lnTo>
                  <a:pt x="726" y="1199"/>
                </a:lnTo>
                <a:lnTo>
                  <a:pt x="744" y="1204"/>
                </a:lnTo>
                <a:lnTo>
                  <a:pt x="751" y="1204"/>
                </a:lnTo>
                <a:lnTo>
                  <a:pt x="755" y="1203"/>
                </a:lnTo>
                <a:lnTo>
                  <a:pt x="755" y="1203"/>
                </a:lnTo>
                <a:lnTo>
                  <a:pt x="760" y="1201"/>
                </a:lnTo>
                <a:lnTo>
                  <a:pt x="764" y="1197"/>
                </a:lnTo>
                <a:lnTo>
                  <a:pt x="767" y="1196"/>
                </a:lnTo>
                <a:lnTo>
                  <a:pt x="768" y="1192"/>
                </a:lnTo>
                <a:lnTo>
                  <a:pt x="768" y="1188"/>
                </a:lnTo>
                <a:lnTo>
                  <a:pt x="768" y="1185"/>
                </a:lnTo>
                <a:lnTo>
                  <a:pt x="768" y="1185"/>
                </a:lnTo>
                <a:lnTo>
                  <a:pt x="763" y="1170"/>
                </a:lnTo>
                <a:lnTo>
                  <a:pt x="761" y="1167"/>
                </a:lnTo>
                <a:lnTo>
                  <a:pt x="757" y="1166"/>
                </a:lnTo>
                <a:lnTo>
                  <a:pt x="757" y="1166"/>
                </a:lnTo>
                <a:lnTo>
                  <a:pt x="738" y="1156"/>
                </a:lnTo>
                <a:lnTo>
                  <a:pt x="738" y="1156"/>
                </a:lnTo>
                <a:lnTo>
                  <a:pt x="737" y="1152"/>
                </a:lnTo>
                <a:lnTo>
                  <a:pt x="737" y="1150"/>
                </a:lnTo>
                <a:lnTo>
                  <a:pt x="738" y="1149"/>
                </a:lnTo>
                <a:lnTo>
                  <a:pt x="738" y="1149"/>
                </a:lnTo>
                <a:lnTo>
                  <a:pt x="738" y="1149"/>
                </a:lnTo>
                <a:lnTo>
                  <a:pt x="768" y="1156"/>
                </a:lnTo>
                <a:lnTo>
                  <a:pt x="768" y="1156"/>
                </a:lnTo>
                <a:lnTo>
                  <a:pt x="776" y="1152"/>
                </a:lnTo>
                <a:lnTo>
                  <a:pt x="781" y="1151"/>
                </a:lnTo>
                <a:lnTo>
                  <a:pt x="784" y="1150"/>
                </a:lnTo>
                <a:lnTo>
                  <a:pt x="784" y="1149"/>
                </a:lnTo>
                <a:lnTo>
                  <a:pt x="784" y="1149"/>
                </a:lnTo>
                <a:lnTo>
                  <a:pt x="782" y="1144"/>
                </a:lnTo>
                <a:lnTo>
                  <a:pt x="780" y="1134"/>
                </a:lnTo>
                <a:lnTo>
                  <a:pt x="778" y="1120"/>
                </a:lnTo>
                <a:lnTo>
                  <a:pt x="778" y="1120"/>
                </a:lnTo>
                <a:lnTo>
                  <a:pt x="774" y="1113"/>
                </a:lnTo>
                <a:lnTo>
                  <a:pt x="770" y="1107"/>
                </a:lnTo>
                <a:lnTo>
                  <a:pt x="769" y="1105"/>
                </a:lnTo>
                <a:lnTo>
                  <a:pt x="768" y="1104"/>
                </a:lnTo>
                <a:lnTo>
                  <a:pt x="768" y="1104"/>
                </a:lnTo>
                <a:lnTo>
                  <a:pt x="760" y="1104"/>
                </a:lnTo>
                <a:lnTo>
                  <a:pt x="757" y="1103"/>
                </a:lnTo>
                <a:lnTo>
                  <a:pt x="755" y="1102"/>
                </a:lnTo>
                <a:lnTo>
                  <a:pt x="755" y="1102"/>
                </a:lnTo>
                <a:lnTo>
                  <a:pt x="751" y="1086"/>
                </a:lnTo>
                <a:lnTo>
                  <a:pt x="746" y="1074"/>
                </a:lnTo>
                <a:lnTo>
                  <a:pt x="743" y="1068"/>
                </a:lnTo>
                <a:lnTo>
                  <a:pt x="738" y="1063"/>
                </a:lnTo>
                <a:lnTo>
                  <a:pt x="738" y="1063"/>
                </a:lnTo>
                <a:lnTo>
                  <a:pt x="730" y="1054"/>
                </a:lnTo>
                <a:lnTo>
                  <a:pt x="721" y="1046"/>
                </a:lnTo>
                <a:lnTo>
                  <a:pt x="713" y="1040"/>
                </a:lnTo>
                <a:lnTo>
                  <a:pt x="649" y="992"/>
                </a:lnTo>
                <a:lnTo>
                  <a:pt x="649" y="992"/>
                </a:lnTo>
                <a:lnTo>
                  <a:pt x="650" y="986"/>
                </a:lnTo>
                <a:lnTo>
                  <a:pt x="651" y="980"/>
                </a:lnTo>
                <a:lnTo>
                  <a:pt x="651" y="977"/>
                </a:lnTo>
                <a:lnTo>
                  <a:pt x="651" y="977"/>
                </a:lnTo>
                <a:lnTo>
                  <a:pt x="650" y="968"/>
                </a:lnTo>
                <a:lnTo>
                  <a:pt x="650" y="963"/>
                </a:lnTo>
                <a:lnTo>
                  <a:pt x="649" y="961"/>
                </a:lnTo>
                <a:lnTo>
                  <a:pt x="649" y="961"/>
                </a:lnTo>
                <a:lnTo>
                  <a:pt x="632" y="957"/>
                </a:lnTo>
                <a:lnTo>
                  <a:pt x="639" y="942"/>
                </a:lnTo>
                <a:lnTo>
                  <a:pt x="639" y="942"/>
                </a:lnTo>
                <a:lnTo>
                  <a:pt x="648" y="938"/>
                </a:lnTo>
                <a:lnTo>
                  <a:pt x="656" y="936"/>
                </a:lnTo>
                <a:lnTo>
                  <a:pt x="668" y="933"/>
                </a:lnTo>
                <a:lnTo>
                  <a:pt x="683" y="933"/>
                </a:lnTo>
                <a:lnTo>
                  <a:pt x="698" y="935"/>
                </a:lnTo>
                <a:lnTo>
                  <a:pt x="707" y="936"/>
                </a:lnTo>
                <a:lnTo>
                  <a:pt x="715" y="939"/>
                </a:lnTo>
                <a:lnTo>
                  <a:pt x="724" y="943"/>
                </a:lnTo>
                <a:lnTo>
                  <a:pt x="732" y="948"/>
                </a:lnTo>
                <a:lnTo>
                  <a:pt x="732" y="948"/>
                </a:lnTo>
                <a:lnTo>
                  <a:pt x="749" y="961"/>
                </a:lnTo>
                <a:lnTo>
                  <a:pt x="767" y="978"/>
                </a:lnTo>
                <a:lnTo>
                  <a:pt x="775" y="988"/>
                </a:lnTo>
                <a:lnTo>
                  <a:pt x="784" y="998"/>
                </a:lnTo>
                <a:lnTo>
                  <a:pt x="791" y="1009"/>
                </a:lnTo>
                <a:lnTo>
                  <a:pt x="798" y="1021"/>
                </a:lnTo>
                <a:lnTo>
                  <a:pt x="805" y="1034"/>
                </a:lnTo>
                <a:lnTo>
                  <a:pt x="811" y="1048"/>
                </a:lnTo>
                <a:lnTo>
                  <a:pt x="816" y="1061"/>
                </a:lnTo>
                <a:lnTo>
                  <a:pt x="820" y="1075"/>
                </a:lnTo>
                <a:lnTo>
                  <a:pt x="823" y="1090"/>
                </a:lnTo>
                <a:lnTo>
                  <a:pt x="826" y="1105"/>
                </a:lnTo>
                <a:lnTo>
                  <a:pt x="826" y="1121"/>
                </a:lnTo>
                <a:lnTo>
                  <a:pt x="826" y="1137"/>
                </a:lnTo>
                <a:lnTo>
                  <a:pt x="826" y="1137"/>
                </a:lnTo>
                <a:lnTo>
                  <a:pt x="823" y="1152"/>
                </a:lnTo>
                <a:lnTo>
                  <a:pt x="820" y="1166"/>
                </a:lnTo>
                <a:lnTo>
                  <a:pt x="816" y="1179"/>
                </a:lnTo>
                <a:lnTo>
                  <a:pt x="811" y="1191"/>
                </a:lnTo>
                <a:lnTo>
                  <a:pt x="805" y="1202"/>
                </a:lnTo>
                <a:lnTo>
                  <a:pt x="799" y="1211"/>
                </a:lnTo>
                <a:lnTo>
                  <a:pt x="792" y="1221"/>
                </a:lnTo>
                <a:lnTo>
                  <a:pt x="785" y="1228"/>
                </a:lnTo>
                <a:lnTo>
                  <a:pt x="778" y="1235"/>
                </a:lnTo>
                <a:lnTo>
                  <a:pt x="770" y="1241"/>
                </a:lnTo>
                <a:lnTo>
                  <a:pt x="756" y="1250"/>
                </a:lnTo>
                <a:lnTo>
                  <a:pt x="743" y="1256"/>
                </a:lnTo>
                <a:lnTo>
                  <a:pt x="732" y="1258"/>
                </a:lnTo>
                <a:lnTo>
                  <a:pt x="732" y="1258"/>
                </a:lnTo>
                <a:lnTo>
                  <a:pt x="714" y="1258"/>
                </a:lnTo>
                <a:lnTo>
                  <a:pt x="704" y="1257"/>
                </a:lnTo>
                <a:lnTo>
                  <a:pt x="695" y="1255"/>
                </a:lnTo>
                <a:lnTo>
                  <a:pt x="685" y="1252"/>
                </a:lnTo>
                <a:lnTo>
                  <a:pt x="674" y="1247"/>
                </a:lnTo>
                <a:lnTo>
                  <a:pt x="663" y="1241"/>
                </a:lnTo>
                <a:lnTo>
                  <a:pt x="651" y="1234"/>
                </a:lnTo>
                <a:lnTo>
                  <a:pt x="651" y="1234"/>
                </a:lnTo>
                <a:lnTo>
                  <a:pt x="641" y="1226"/>
                </a:lnTo>
                <a:lnTo>
                  <a:pt x="632" y="1216"/>
                </a:lnTo>
                <a:lnTo>
                  <a:pt x="624" y="1205"/>
                </a:lnTo>
                <a:lnTo>
                  <a:pt x="618" y="1194"/>
                </a:lnTo>
                <a:lnTo>
                  <a:pt x="609" y="1179"/>
                </a:lnTo>
                <a:lnTo>
                  <a:pt x="607" y="1172"/>
                </a:lnTo>
                <a:lnTo>
                  <a:pt x="607" y="1172"/>
                </a:lnTo>
                <a:close/>
                <a:moveTo>
                  <a:pt x="478" y="1073"/>
                </a:moveTo>
                <a:lnTo>
                  <a:pt x="478" y="1073"/>
                </a:lnTo>
                <a:lnTo>
                  <a:pt x="477" y="1073"/>
                </a:lnTo>
                <a:lnTo>
                  <a:pt x="477" y="1073"/>
                </a:lnTo>
                <a:lnTo>
                  <a:pt x="478" y="1073"/>
                </a:lnTo>
                <a:lnTo>
                  <a:pt x="478" y="1073"/>
                </a:lnTo>
                <a:close/>
                <a:moveTo>
                  <a:pt x="459" y="1102"/>
                </a:moveTo>
                <a:lnTo>
                  <a:pt x="443" y="1085"/>
                </a:lnTo>
                <a:lnTo>
                  <a:pt x="440" y="1073"/>
                </a:lnTo>
                <a:lnTo>
                  <a:pt x="440" y="1073"/>
                </a:lnTo>
                <a:lnTo>
                  <a:pt x="456" y="1073"/>
                </a:lnTo>
                <a:lnTo>
                  <a:pt x="477" y="1073"/>
                </a:lnTo>
                <a:lnTo>
                  <a:pt x="477" y="1073"/>
                </a:lnTo>
                <a:lnTo>
                  <a:pt x="472" y="1079"/>
                </a:lnTo>
                <a:lnTo>
                  <a:pt x="466" y="1089"/>
                </a:lnTo>
                <a:lnTo>
                  <a:pt x="459" y="1102"/>
                </a:lnTo>
                <a:lnTo>
                  <a:pt x="459" y="1102"/>
                </a:lnTo>
                <a:close/>
                <a:moveTo>
                  <a:pt x="474" y="983"/>
                </a:moveTo>
                <a:lnTo>
                  <a:pt x="474" y="983"/>
                </a:lnTo>
                <a:lnTo>
                  <a:pt x="482" y="990"/>
                </a:lnTo>
                <a:lnTo>
                  <a:pt x="487" y="996"/>
                </a:lnTo>
                <a:lnTo>
                  <a:pt x="488" y="998"/>
                </a:lnTo>
                <a:lnTo>
                  <a:pt x="488" y="1000"/>
                </a:lnTo>
                <a:lnTo>
                  <a:pt x="488" y="1000"/>
                </a:lnTo>
                <a:lnTo>
                  <a:pt x="488" y="1001"/>
                </a:lnTo>
                <a:lnTo>
                  <a:pt x="488" y="1003"/>
                </a:lnTo>
                <a:lnTo>
                  <a:pt x="488" y="1007"/>
                </a:lnTo>
                <a:lnTo>
                  <a:pt x="488" y="1009"/>
                </a:lnTo>
                <a:lnTo>
                  <a:pt x="488" y="1009"/>
                </a:lnTo>
                <a:lnTo>
                  <a:pt x="482" y="1028"/>
                </a:lnTo>
                <a:lnTo>
                  <a:pt x="478" y="1015"/>
                </a:lnTo>
                <a:lnTo>
                  <a:pt x="472" y="1006"/>
                </a:lnTo>
                <a:lnTo>
                  <a:pt x="474" y="983"/>
                </a:lnTo>
                <a:close/>
                <a:moveTo>
                  <a:pt x="507" y="1019"/>
                </a:moveTo>
                <a:lnTo>
                  <a:pt x="507" y="1019"/>
                </a:lnTo>
                <a:lnTo>
                  <a:pt x="512" y="1026"/>
                </a:lnTo>
                <a:lnTo>
                  <a:pt x="517" y="1034"/>
                </a:lnTo>
                <a:lnTo>
                  <a:pt x="517" y="1034"/>
                </a:lnTo>
                <a:lnTo>
                  <a:pt x="520" y="1042"/>
                </a:lnTo>
                <a:lnTo>
                  <a:pt x="524" y="1046"/>
                </a:lnTo>
                <a:lnTo>
                  <a:pt x="497" y="1044"/>
                </a:lnTo>
                <a:lnTo>
                  <a:pt x="497" y="1034"/>
                </a:lnTo>
                <a:lnTo>
                  <a:pt x="507" y="1019"/>
                </a:lnTo>
                <a:close/>
                <a:moveTo>
                  <a:pt x="488" y="1085"/>
                </a:moveTo>
                <a:lnTo>
                  <a:pt x="501" y="1102"/>
                </a:lnTo>
                <a:lnTo>
                  <a:pt x="501" y="1102"/>
                </a:lnTo>
                <a:lnTo>
                  <a:pt x="499" y="1108"/>
                </a:lnTo>
                <a:lnTo>
                  <a:pt x="496" y="1110"/>
                </a:lnTo>
                <a:lnTo>
                  <a:pt x="495" y="1111"/>
                </a:lnTo>
                <a:lnTo>
                  <a:pt x="494" y="1111"/>
                </a:lnTo>
                <a:lnTo>
                  <a:pt x="494" y="1111"/>
                </a:lnTo>
                <a:lnTo>
                  <a:pt x="487" y="1102"/>
                </a:lnTo>
                <a:lnTo>
                  <a:pt x="482" y="1095"/>
                </a:lnTo>
                <a:lnTo>
                  <a:pt x="482" y="1095"/>
                </a:lnTo>
                <a:lnTo>
                  <a:pt x="483" y="1093"/>
                </a:lnTo>
                <a:lnTo>
                  <a:pt x="485" y="1091"/>
                </a:lnTo>
                <a:lnTo>
                  <a:pt x="488" y="1085"/>
                </a:lnTo>
                <a:lnTo>
                  <a:pt x="488" y="1085"/>
                </a:lnTo>
                <a:close/>
                <a:moveTo>
                  <a:pt x="539" y="1098"/>
                </a:moveTo>
                <a:lnTo>
                  <a:pt x="549" y="1139"/>
                </a:lnTo>
                <a:lnTo>
                  <a:pt x="543" y="1139"/>
                </a:lnTo>
                <a:lnTo>
                  <a:pt x="530" y="1111"/>
                </a:lnTo>
                <a:lnTo>
                  <a:pt x="539" y="10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515AA676-3BEB-4515-A8C1-3CB897EFA08E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774101"/>
            <a:ext cx="672949" cy="1740473"/>
          </a:xfrm>
          <a:custGeom>
            <a:avLst/>
            <a:gdLst>
              <a:gd name="T0" fmla="*/ 115 w 527"/>
              <a:gd name="T1" fmla="*/ 192 h 1363"/>
              <a:gd name="T2" fmla="*/ 81 w 527"/>
              <a:gd name="T3" fmla="*/ 331 h 1363"/>
              <a:gd name="T4" fmla="*/ 20 w 527"/>
              <a:gd name="T5" fmla="*/ 516 h 1363"/>
              <a:gd name="T6" fmla="*/ 43 w 527"/>
              <a:gd name="T7" fmla="*/ 550 h 1363"/>
              <a:gd name="T8" fmla="*/ 60 w 527"/>
              <a:gd name="T9" fmla="*/ 840 h 1363"/>
              <a:gd name="T10" fmla="*/ 5 w 527"/>
              <a:gd name="T11" fmla="*/ 992 h 1363"/>
              <a:gd name="T12" fmla="*/ 22 w 527"/>
              <a:gd name="T13" fmla="*/ 1258 h 1363"/>
              <a:gd name="T14" fmla="*/ 91 w 527"/>
              <a:gd name="T15" fmla="*/ 1363 h 1363"/>
              <a:gd name="T16" fmla="*/ 168 w 527"/>
              <a:gd name="T17" fmla="*/ 1262 h 1363"/>
              <a:gd name="T18" fmla="*/ 249 w 527"/>
              <a:gd name="T19" fmla="*/ 1175 h 1363"/>
              <a:gd name="T20" fmla="*/ 300 w 527"/>
              <a:gd name="T21" fmla="*/ 1263 h 1363"/>
              <a:gd name="T22" fmla="*/ 373 w 527"/>
              <a:gd name="T23" fmla="*/ 1248 h 1363"/>
              <a:gd name="T24" fmla="*/ 418 w 527"/>
              <a:gd name="T25" fmla="*/ 1001 h 1363"/>
              <a:gd name="T26" fmla="*/ 377 w 527"/>
              <a:gd name="T27" fmla="*/ 822 h 1363"/>
              <a:gd name="T28" fmla="*/ 381 w 527"/>
              <a:gd name="T29" fmla="*/ 747 h 1363"/>
              <a:gd name="T30" fmla="*/ 396 w 527"/>
              <a:gd name="T31" fmla="*/ 661 h 1363"/>
              <a:gd name="T32" fmla="*/ 376 w 527"/>
              <a:gd name="T33" fmla="*/ 632 h 1363"/>
              <a:gd name="T34" fmla="*/ 393 w 527"/>
              <a:gd name="T35" fmla="*/ 600 h 1363"/>
              <a:gd name="T36" fmla="*/ 464 w 527"/>
              <a:gd name="T37" fmla="*/ 617 h 1363"/>
              <a:gd name="T38" fmla="*/ 487 w 527"/>
              <a:gd name="T39" fmla="*/ 638 h 1363"/>
              <a:gd name="T40" fmla="*/ 503 w 527"/>
              <a:gd name="T41" fmla="*/ 673 h 1363"/>
              <a:gd name="T42" fmla="*/ 524 w 527"/>
              <a:gd name="T43" fmla="*/ 614 h 1363"/>
              <a:gd name="T44" fmla="*/ 499 w 527"/>
              <a:gd name="T45" fmla="*/ 556 h 1363"/>
              <a:gd name="T46" fmla="*/ 440 w 527"/>
              <a:gd name="T47" fmla="*/ 409 h 1363"/>
              <a:gd name="T48" fmla="*/ 404 w 527"/>
              <a:gd name="T49" fmla="*/ 249 h 1363"/>
              <a:gd name="T50" fmla="*/ 319 w 527"/>
              <a:gd name="T51" fmla="*/ 161 h 1363"/>
              <a:gd name="T52" fmla="*/ 348 w 527"/>
              <a:gd name="T53" fmla="*/ 98 h 1363"/>
              <a:gd name="T54" fmla="*/ 293 w 527"/>
              <a:gd name="T55" fmla="*/ 5 h 1363"/>
              <a:gd name="T56" fmla="*/ 207 w 527"/>
              <a:gd name="T57" fmla="*/ 29 h 1363"/>
              <a:gd name="T58" fmla="*/ 180 w 527"/>
              <a:gd name="T59" fmla="*/ 115 h 1363"/>
              <a:gd name="T60" fmla="*/ 186 w 527"/>
              <a:gd name="T61" fmla="*/ 142 h 1363"/>
              <a:gd name="T62" fmla="*/ 342 w 527"/>
              <a:gd name="T63" fmla="*/ 357 h 1363"/>
              <a:gd name="T64" fmla="*/ 425 w 527"/>
              <a:gd name="T65" fmla="*/ 528 h 1363"/>
              <a:gd name="T66" fmla="*/ 336 w 527"/>
              <a:gd name="T67" fmla="*/ 569 h 1363"/>
              <a:gd name="T68" fmla="*/ 301 w 527"/>
              <a:gd name="T69" fmla="*/ 438 h 1363"/>
              <a:gd name="T70" fmla="*/ 232 w 527"/>
              <a:gd name="T71" fmla="*/ 673 h 1363"/>
              <a:gd name="T72" fmla="*/ 136 w 527"/>
              <a:gd name="T73" fmla="*/ 934 h 1363"/>
              <a:gd name="T74" fmla="*/ 128 w 527"/>
              <a:gd name="T75" fmla="*/ 1047 h 1363"/>
              <a:gd name="T76" fmla="*/ 130 w 527"/>
              <a:gd name="T77" fmla="*/ 980 h 1363"/>
              <a:gd name="T78" fmla="*/ 135 w 527"/>
              <a:gd name="T79" fmla="*/ 926 h 1363"/>
              <a:gd name="T80" fmla="*/ 56 w 527"/>
              <a:gd name="T81" fmla="*/ 1163 h 1363"/>
              <a:gd name="T82" fmla="*/ 54 w 527"/>
              <a:gd name="T83" fmla="*/ 1213 h 1363"/>
              <a:gd name="T84" fmla="*/ 153 w 527"/>
              <a:gd name="T85" fmla="*/ 1236 h 1363"/>
              <a:gd name="T86" fmla="*/ 95 w 527"/>
              <a:gd name="T87" fmla="*/ 1328 h 1363"/>
              <a:gd name="T88" fmla="*/ 40 w 527"/>
              <a:gd name="T89" fmla="*/ 1242 h 1363"/>
              <a:gd name="T90" fmla="*/ 301 w 527"/>
              <a:gd name="T91" fmla="*/ 1024 h 1363"/>
              <a:gd name="T92" fmla="*/ 374 w 527"/>
              <a:gd name="T93" fmla="*/ 1030 h 1363"/>
              <a:gd name="T94" fmla="*/ 346 w 527"/>
              <a:gd name="T95" fmla="*/ 1239 h 1363"/>
              <a:gd name="T96" fmla="*/ 305 w 527"/>
              <a:gd name="T97" fmla="*/ 1227 h 1363"/>
              <a:gd name="T98" fmla="*/ 273 w 527"/>
              <a:gd name="T99" fmla="*/ 1001 h 1363"/>
              <a:gd name="T100" fmla="*/ 224 w 527"/>
              <a:gd name="T101" fmla="*/ 1176 h 1363"/>
              <a:gd name="T102" fmla="*/ 186 w 527"/>
              <a:gd name="T103" fmla="*/ 1201 h 1363"/>
              <a:gd name="T104" fmla="*/ 193 w 527"/>
              <a:gd name="T105" fmla="*/ 1138 h 1363"/>
              <a:gd name="T106" fmla="*/ 359 w 527"/>
              <a:gd name="T107" fmla="*/ 1018 h 1363"/>
              <a:gd name="T108" fmla="*/ 313 w 527"/>
              <a:gd name="T109" fmla="*/ 995 h 1363"/>
              <a:gd name="T110" fmla="*/ 318 w 527"/>
              <a:gd name="T111" fmla="*/ 962 h 1363"/>
              <a:gd name="T112" fmla="*/ 336 w 527"/>
              <a:gd name="T113" fmla="*/ 943 h 1363"/>
              <a:gd name="T114" fmla="*/ 223 w 527"/>
              <a:gd name="T115" fmla="*/ 949 h 1363"/>
              <a:gd name="T116" fmla="*/ 202 w 527"/>
              <a:gd name="T117" fmla="*/ 946 h 1363"/>
              <a:gd name="T118" fmla="*/ 49 w 527"/>
              <a:gd name="T119" fmla="*/ 1018 h 1363"/>
              <a:gd name="T120" fmla="*/ 27 w 527"/>
              <a:gd name="T121" fmla="*/ 1059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7" h="1363">
                <a:moveTo>
                  <a:pt x="193" y="161"/>
                </a:moveTo>
                <a:lnTo>
                  <a:pt x="193" y="161"/>
                </a:lnTo>
                <a:lnTo>
                  <a:pt x="188" y="161"/>
                </a:lnTo>
                <a:lnTo>
                  <a:pt x="179" y="163"/>
                </a:lnTo>
                <a:lnTo>
                  <a:pt x="167" y="166"/>
                </a:lnTo>
                <a:lnTo>
                  <a:pt x="155" y="171"/>
                </a:lnTo>
                <a:lnTo>
                  <a:pt x="142" y="176"/>
                </a:lnTo>
                <a:lnTo>
                  <a:pt x="130" y="182"/>
                </a:lnTo>
                <a:lnTo>
                  <a:pt x="119" y="189"/>
                </a:lnTo>
                <a:lnTo>
                  <a:pt x="115" y="192"/>
                </a:lnTo>
                <a:lnTo>
                  <a:pt x="112" y="196"/>
                </a:lnTo>
                <a:lnTo>
                  <a:pt x="112" y="196"/>
                </a:lnTo>
                <a:lnTo>
                  <a:pt x="107" y="203"/>
                </a:lnTo>
                <a:lnTo>
                  <a:pt x="103" y="211"/>
                </a:lnTo>
                <a:lnTo>
                  <a:pt x="98" y="225"/>
                </a:lnTo>
                <a:lnTo>
                  <a:pt x="95" y="237"/>
                </a:lnTo>
                <a:lnTo>
                  <a:pt x="95" y="248"/>
                </a:lnTo>
                <a:lnTo>
                  <a:pt x="95" y="248"/>
                </a:lnTo>
                <a:lnTo>
                  <a:pt x="90" y="277"/>
                </a:lnTo>
                <a:lnTo>
                  <a:pt x="81" y="331"/>
                </a:lnTo>
                <a:lnTo>
                  <a:pt x="72" y="383"/>
                </a:lnTo>
                <a:lnTo>
                  <a:pt x="68" y="401"/>
                </a:lnTo>
                <a:lnTo>
                  <a:pt x="66" y="409"/>
                </a:lnTo>
                <a:lnTo>
                  <a:pt x="66" y="409"/>
                </a:lnTo>
                <a:lnTo>
                  <a:pt x="60" y="421"/>
                </a:lnTo>
                <a:lnTo>
                  <a:pt x="48" y="447"/>
                </a:lnTo>
                <a:lnTo>
                  <a:pt x="34" y="478"/>
                </a:lnTo>
                <a:lnTo>
                  <a:pt x="26" y="501"/>
                </a:lnTo>
                <a:lnTo>
                  <a:pt x="26" y="501"/>
                </a:lnTo>
                <a:lnTo>
                  <a:pt x="20" y="516"/>
                </a:lnTo>
                <a:lnTo>
                  <a:pt x="16" y="532"/>
                </a:lnTo>
                <a:lnTo>
                  <a:pt x="15" y="538"/>
                </a:lnTo>
                <a:lnTo>
                  <a:pt x="15" y="542"/>
                </a:lnTo>
                <a:lnTo>
                  <a:pt x="16" y="545"/>
                </a:lnTo>
                <a:lnTo>
                  <a:pt x="20" y="546"/>
                </a:lnTo>
                <a:lnTo>
                  <a:pt x="20" y="546"/>
                </a:lnTo>
                <a:lnTo>
                  <a:pt x="28" y="546"/>
                </a:lnTo>
                <a:lnTo>
                  <a:pt x="35" y="548"/>
                </a:lnTo>
                <a:lnTo>
                  <a:pt x="42" y="549"/>
                </a:lnTo>
                <a:lnTo>
                  <a:pt x="43" y="550"/>
                </a:lnTo>
                <a:lnTo>
                  <a:pt x="43" y="552"/>
                </a:lnTo>
                <a:lnTo>
                  <a:pt x="43" y="552"/>
                </a:lnTo>
                <a:lnTo>
                  <a:pt x="44" y="573"/>
                </a:lnTo>
                <a:lnTo>
                  <a:pt x="48" y="618"/>
                </a:lnTo>
                <a:lnTo>
                  <a:pt x="51" y="670"/>
                </a:lnTo>
                <a:lnTo>
                  <a:pt x="54" y="713"/>
                </a:lnTo>
                <a:lnTo>
                  <a:pt x="54" y="713"/>
                </a:lnTo>
                <a:lnTo>
                  <a:pt x="57" y="780"/>
                </a:lnTo>
                <a:lnTo>
                  <a:pt x="60" y="811"/>
                </a:lnTo>
                <a:lnTo>
                  <a:pt x="60" y="840"/>
                </a:lnTo>
                <a:lnTo>
                  <a:pt x="60" y="840"/>
                </a:lnTo>
                <a:lnTo>
                  <a:pt x="57" y="844"/>
                </a:lnTo>
                <a:lnTo>
                  <a:pt x="49" y="856"/>
                </a:lnTo>
                <a:lnTo>
                  <a:pt x="38" y="877"/>
                </a:lnTo>
                <a:lnTo>
                  <a:pt x="32" y="891"/>
                </a:lnTo>
                <a:lnTo>
                  <a:pt x="26" y="906"/>
                </a:lnTo>
                <a:lnTo>
                  <a:pt x="20" y="925"/>
                </a:lnTo>
                <a:lnTo>
                  <a:pt x="14" y="945"/>
                </a:lnTo>
                <a:lnTo>
                  <a:pt x="9" y="968"/>
                </a:lnTo>
                <a:lnTo>
                  <a:pt x="5" y="992"/>
                </a:lnTo>
                <a:lnTo>
                  <a:pt x="3" y="1020"/>
                </a:lnTo>
                <a:lnTo>
                  <a:pt x="0" y="1049"/>
                </a:lnTo>
                <a:lnTo>
                  <a:pt x="0" y="1082"/>
                </a:lnTo>
                <a:lnTo>
                  <a:pt x="3" y="1115"/>
                </a:lnTo>
                <a:lnTo>
                  <a:pt x="3" y="1115"/>
                </a:lnTo>
                <a:lnTo>
                  <a:pt x="5" y="1149"/>
                </a:lnTo>
                <a:lnTo>
                  <a:pt x="9" y="1181"/>
                </a:lnTo>
                <a:lnTo>
                  <a:pt x="13" y="1208"/>
                </a:lnTo>
                <a:lnTo>
                  <a:pt x="17" y="1235"/>
                </a:lnTo>
                <a:lnTo>
                  <a:pt x="22" y="1258"/>
                </a:lnTo>
                <a:lnTo>
                  <a:pt x="27" y="1279"/>
                </a:lnTo>
                <a:lnTo>
                  <a:pt x="33" y="1297"/>
                </a:lnTo>
                <a:lnTo>
                  <a:pt x="39" y="1312"/>
                </a:lnTo>
                <a:lnTo>
                  <a:pt x="45" y="1326"/>
                </a:lnTo>
                <a:lnTo>
                  <a:pt x="52" y="1338"/>
                </a:lnTo>
                <a:lnTo>
                  <a:pt x="60" y="1346"/>
                </a:lnTo>
                <a:lnTo>
                  <a:pt x="67" y="1353"/>
                </a:lnTo>
                <a:lnTo>
                  <a:pt x="75" y="1359"/>
                </a:lnTo>
                <a:lnTo>
                  <a:pt x="83" y="1362"/>
                </a:lnTo>
                <a:lnTo>
                  <a:pt x="91" y="1363"/>
                </a:lnTo>
                <a:lnTo>
                  <a:pt x="101" y="1362"/>
                </a:lnTo>
                <a:lnTo>
                  <a:pt x="101" y="1362"/>
                </a:lnTo>
                <a:lnTo>
                  <a:pt x="109" y="1359"/>
                </a:lnTo>
                <a:lnTo>
                  <a:pt x="118" y="1353"/>
                </a:lnTo>
                <a:lnTo>
                  <a:pt x="125" y="1346"/>
                </a:lnTo>
                <a:lnTo>
                  <a:pt x="133" y="1337"/>
                </a:lnTo>
                <a:lnTo>
                  <a:pt x="139" y="1326"/>
                </a:lnTo>
                <a:lnTo>
                  <a:pt x="147" y="1314"/>
                </a:lnTo>
                <a:lnTo>
                  <a:pt x="159" y="1287"/>
                </a:lnTo>
                <a:lnTo>
                  <a:pt x="168" y="1262"/>
                </a:lnTo>
                <a:lnTo>
                  <a:pt x="174" y="1240"/>
                </a:lnTo>
                <a:lnTo>
                  <a:pt x="180" y="1218"/>
                </a:lnTo>
                <a:lnTo>
                  <a:pt x="180" y="1218"/>
                </a:lnTo>
                <a:lnTo>
                  <a:pt x="193" y="1213"/>
                </a:lnTo>
                <a:lnTo>
                  <a:pt x="222" y="1201"/>
                </a:lnTo>
                <a:lnTo>
                  <a:pt x="222" y="1201"/>
                </a:lnTo>
                <a:lnTo>
                  <a:pt x="229" y="1196"/>
                </a:lnTo>
                <a:lnTo>
                  <a:pt x="236" y="1190"/>
                </a:lnTo>
                <a:lnTo>
                  <a:pt x="243" y="1183"/>
                </a:lnTo>
                <a:lnTo>
                  <a:pt x="249" y="1175"/>
                </a:lnTo>
                <a:lnTo>
                  <a:pt x="258" y="1161"/>
                </a:lnTo>
                <a:lnTo>
                  <a:pt x="261" y="1155"/>
                </a:lnTo>
                <a:lnTo>
                  <a:pt x="261" y="1155"/>
                </a:lnTo>
                <a:lnTo>
                  <a:pt x="271" y="1194"/>
                </a:lnTo>
                <a:lnTo>
                  <a:pt x="281" y="1224"/>
                </a:lnTo>
                <a:lnTo>
                  <a:pt x="286" y="1237"/>
                </a:lnTo>
                <a:lnTo>
                  <a:pt x="290" y="1247"/>
                </a:lnTo>
                <a:lnTo>
                  <a:pt x="290" y="1247"/>
                </a:lnTo>
                <a:lnTo>
                  <a:pt x="295" y="1256"/>
                </a:lnTo>
                <a:lnTo>
                  <a:pt x="300" y="1263"/>
                </a:lnTo>
                <a:lnTo>
                  <a:pt x="306" y="1269"/>
                </a:lnTo>
                <a:lnTo>
                  <a:pt x="313" y="1272"/>
                </a:lnTo>
                <a:lnTo>
                  <a:pt x="321" y="1276"/>
                </a:lnTo>
                <a:lnTo>
                  <a:pt x="330" y="1276"/>
                </a:lnTo>
                <a:lnTo>
                  <a:pt x="341" y="1275"/>
                </a:lnTo>
                <a:lnTo>
                  <a:pt x="353" y="1270"/>
                </a:lnTo>
                <a:lnTo>
                  <a:pt x="353" y="1270"/>
                </a:lnTo>
                <a:lnTo>
                  <a:pt x="360" y="1266"/>
                </a:lnTo>
                <a:lnTo>
                  <a:pt x="367" y="1258"/>
                </a:lnTo>
                <a:lnTo>
                  <a:pt x="373" y="1248"/>
                </a:lnTo>
                <a:lnTo>
                  <a:pt x="377" y="1236"/>
                </a:lnTo>
                <a:lnTo>
                  <a:pt x="383" y="1222"/>
                </a:lnTo>
                <a:lnTo>
                  <a:pt x="388" y="1206"/>
                </a:lnTo>
                <a:lnTo>
                  <a:pt x="397" y="1172"/>
                </a:lnTo>
                <a:lnTo>
                  <a:pt x="404" y="1136"/>
                </a:lnTo>
                <a:lnTo>
                  <a:pt x="410" y="1101"/>
                </a:lnTo>
                <a:lnTo>
                  <a:pt x="417" y="1047"/>
                </a:lnTo>
                <a:lnTo>
                  <a:pt x="417" y="1047"/>
                </a:lnTo>
                <a:lnTo>
                  <a:pt x="418" y="1025"/>
                </a:lnTo>
                <a:lnTo>
                  <a:pt x="418" y="1001"/>
                </a:lnTo>
                <a:lnTo>
                  <a:pt x="417" y="974"/>
                </a:lnTo>
                <a:lnTo>
                  <a:pt x="415" y="948"/>
                </a:lnTo>
                <a:lnTo>
                  <a:pt x="410" y="899"/>
                </a:lnTo>
                <a:lnTo>
                  <a:pt x="405" y="868"/>
                </a:lnTo>
                <a:lnTo>
                  <a:pt x="405" y="868"/>
                </a:lnTo>
                <a:lnTo>
                  <a:pt x="403" y="859"/>
                </a:lnTo>
                <a:lnTo>
                  <a:pt x="399" y="850"/>
                </a:lnTo>
                <a:lnTo>
                  <a:pt x="394" y="842"/>
                </a:lnTo>
                <a:lnTo>
                  <a:pt x="388" y="835"/>
                </a:lnTo>
                <a:lnTo>
                  <a:pt x="377" y="822"/>
                </a:lnTo>
                <a:lnTo>
                  <a:pt x="374" y="816"/>
                </a:lnTo>
                <a:lnTo>
                  <a:pt x="371" y="811"/>
                </a:lnTo>
                <a:lnTo>
                  <a:pt x="371" y="811"/>
                </a:lnTo>
                <a:lnTo>
                  <a:pt x="367" y="803"/>
                </a:lnTo>
                <a:lnTo>
                  <a:pt x="362" y="795"/>
                </a:lnTo>
                <a:lnTo>
                  <a:pt x="359" y="788"/>
                </a:lnTo>
                <a:lnTo>
                  <a:pt x="358" y="786"/>
                </a:lnTo>
                <a:lnTo>
                  <a:pt x="359" y="782"/>
                </a:lnTo>
                <a:lnTo>
                  <a:pt x="359" y="782"/>
                </a:lnTo>
                <a:lnTo>
                  <a:pt x="381" y="747"/>
                </a:lnTo>
                <a:lnTo>
                  <a:pt x="392" y="725"/>
                </a:lnTo>
                <a:lnTo>
                  <a:pt x="394" y="717"/>
                </a:lnTo>
                <a:lnTo>
                  <a:pt x="394" y="714"/>
                </a:lnTo>
                <a:lnTo>
                  <a:pt x="394" y="713"/>
                </a:lnTo>
                <a:lnTo>
                  <a:pt x="382" y="701"/>
                </a:lnTo>
                <a:lnTo>
                  <a:pt x="382" y="701"/>
                </a:lnTo>
                <a:lnTo>
                  <a:pt x="386" y="695"/>
                </a:lnTo>
                <a:lnTo>
                  <a:pt x="392" y="678"/>
                </a:lnTo>
                <a:lnTo>
                  <a:pt x="394" y="670"/>
                </a:lnTo>
                <a:lnTo>
                  <a:pt x="396" y="661"/>
                </a:lnTo>
                <a:lnTo>
                  <a:pt x="396" y="654"/>
                </a:lnTo>
                <a:lnTo>
                  <a:pt x="396" y="652"/>
                </a:lnTo>
                <a:lnTo>
                  <a:pt x="394" y="650"/>
                </a:lnTo>
                <a:lnTo>
                  <a:pt x="394" y="650"/>
                </a:lnTo>
                <a:lnTo>
                  <a:pt x="388" y="644"/>
                </a:lnTo>
                <a:lnTo>
                  <a:pt x="383" y="638"/>
                </a:lnTo>
                <a:lnTo>
                  <a:pt x="380" y="635"/>
                </a:lnTo>
                <a:lnTo>
                  <a:pt x="379" y="633"/>
                </a:lnTo>
                <a:lnTo>
                  <a:pt x="376" y="632"/>
                </a:lnTo>
                <a:lnTo>
                  <a:pt x="376" y="632"/>
                </a:lnTo>
                <a:lnTo>
                  <a:pt x="373" y="631"/>
                </a:lnTo>
                <a:lnTo>
                  <a:pt x="367" y="627"/>
                </a:lnTo>
                <a:lnTo>
                  <a:pt x="362" y="624"/>
                </a:lnTo>
                <a:lnTo>
                  <a:pt x="359" y="621"/>
                </a:lnTo>
                <a:lnTo>
                  <a:pt x="359" y="621"/>
                </a:lnTo>
                <a:lnTo>
                  <a:pt x="357" y="612"/>
                </a:lnTo>
                <a:lnTo>
                  <a:pt x="353" y="603"/>
                </a:lnTo>
                <a:lnTo>
                  <a:pt x="353" y="603"/>
                </a:lnTo>
                <a:lnTo>
                  <a:pt x="365" y="602"/>
                </a:lnTo>
                <a:lnTo>
                  <a:pt x="393" y="600"/>
                </a:lnTo>
                <a:lnTo>
                  <a:pt x="409" y="600"/>
                </a:lnTo>
                <a:lnTo>
                  <a:pt x="422" y="600"/>
                </a:lnTo>
                <a:lnTo>
                  <a:pt x="433" y="601"/>
                </a:lnTo>
                <a:lnTo>
                  <a:pt x="438" y="602"/>
                </a:lnTo>
                <a:lnTo>
                  <a:pt x="440" y="603"/>
                </a:lnTo>
                <a:lnTo>
                  <a:pt x="440" y="603"/>
                </a:lnTo>
                <a:lnTo>
                  <a:pt x="444" y="607"/>
                </a:lnTo>
                <a:lnTo>
                  <a:pt x="449" y="609"/>
                </a:lnTo>
                <a:lnTo>
                  <a:pt x="457" y="613"/>
                </a:lnTo>
                <a:lnTo>
                  <a:pt x="464" y="617"/>
                </a:lnTo>
                <a:lnTo>
                  <a:pt x="467" y="618"/>
                </a:lnTo>
                <a:lnTo>
                  <a:pt x="469" y="621"/>
                </a:lnTo>
                <a:lnTo>
                  <a:pt x="469" y="621"/>
                </a:lnTo>
                <a:lnTo>
                  <a:pt x="472" y="626"/>
                </a:lnTo>
                <a:lnTo>
                  <a:pt x="474" y="630"/>
                </a:lnTo>
                <a:lnTo>
                  <a:pt x="478" y="631"/>
                </a:lnTo>
                <a:lnTo>
                  <a:pt x="480" y="632"/>
                </a:lnTo>
                <a:lnTo>
                  <a:pt x="480" y="632"/>
                </a:lnTo>
                <a:lnTo>
                  <a:pt x="484" y="635"/>
                </a:lnTo>
                <a:lnTo>
                  <a:pt x="487" y="638"/>
                </a:lnTo>
                <a:lnTo>
                  <a:pt x="491" y="643"/>
                </a:lnTo>
                <a:lnTo>
                  <a:pt x="492" y="650"/>
                </a:lnTo>
                <a:lnTo>
                  <a:pt x="492" y="678"/>
                </a:lnTo>
                <a:lnTo>
                  <a:pt x="492" y="678"/>
                </a:lnTo>
                <a:lnTo>
                  <a:pt x="493" y="679"/>
                </a:lnTo>
                <a:lnTo>
                  <a:pt x="497" y="681"/>
                </a:lnTo>
                <a:lnTo>
                  <a:pt x="499" y="681"/>
                </a:lnTo>
                <a:lnTo>
                  <a:pt x="501" y="679"/>
                </a:lnTo>
                <a:lnTo>
                  <a:pt x="502" y="677"/>
                </a:lnTo>
                <a:lnTo>
                  <a:pt x="503" y="673"/>
                </a:lnTo>
                <a:lnTo>
                  <a:pt x="503" y="673"/>
                </a:lnTo>
                <a:lnTo>
                  <a:pt x="504" y="662"/>
                </a:lnTo>
                <a:lnTo>
                  <a:pt x="504" y="654"/>
                </a:lnTo>
                <a:lnTo>
                  <a:pt x="503" y="644"/>
                </a:lnTo>
                <a:lnTo>
                  <a:pt x="503" y="644"/>
                </a:lnTo>
                <a:lnTo>
                  <a:pt x="507" y="638"/>
                </a:lnTo>
                <a:lnTo>
                  <a:pt x="515" y="627"/>
                </a:lnTo>
                <a:lnTo>
                  <a:pt x="515" y="627"/>
                </a:lnTo>
                <a:lnTo>
                  <a:pt x="521" y="619"/>
                </a:lnTo>
                <a:lnTo>
                  <a:pt x="524" y="614"/>
                </a:lnTo>
                <a:lnTo>
                  <a:pt x="526" y="603"/>
                </a:lnTo>
                <a:lnTo>
                  <a:pt x="526" y="603"/>
                </a:lnTo>
                <a:lnTo>
                  <a:pt x="527" y="592"/>
                </a:lnTo>
                <a:lnTo>
                  <a:pt x="526" y="588"/>
                </a:lnTo>
                <a:lnTo>
                  <a:pt x="525" y="583"/>
                </a:lnTo>
                <a:lnTo>
                  <a:pt x="522" y="578"/>
                </a:lnTo>
                <a:lnTo>
                  <a:pt x="519" y="573"/>
                </a:lnTo>
                <a:lnTo>
                  <a:pt x="509" y="563"/>
                </a:lnTo>
                <a:lnTo>
                  <a:pt x="509" y="563"/>
                </a:lnTo>
                <a:lnTo>
                  <a:pt x="499" y="556"/>
                </a:lnTo>
                <a:lnTo>
                  <a:pt x="495" y="552"/>
                </a:lnTo>
                <a:lnTo>
                  <a:pt x="492" y="551"/>
                </a:lnTo>
                <a:lnTo>
                  <a:pt x="492" y="552"/>
                </a:lnTo>
                <a:lnTo>
                  <a:pt x="492" y="552"/>
                </a:lnTo>
                <a:lnTo>
                  <a:pt x="474" y="501"/>
                </a:lnTo>
                <a:lnTo>
                  <a:pt x="474" y="501"/>
                </a:lnTo>
                <a:lnTo>
                  <a:pt x="466" y="476"/>
                </a:lnTo>
                <a:lnTo>
                  <a:pt x="455" y="447"/>
                </a:lnTo>
                <a:lnTo>
                  <a:pt x="444" y="421"/>
                </a:lnTo>
                <a:lnTo>
                  <a:pt x="440" y="409"/>
                </a:lnTo>
                <a:lnTo>
                  <a:pt x="440" y="409"/>
                </a:lnTo>
                <a:lnTo>
                  <a:pt x="432" y="379"/>
                </a:lnTo>
                <a:lnTo>
                  <a:pt x="423" y="351"/>
                </a:lnTo>
                <a:lnTo>
                  <a:pt x="423" y="351"/>
                </a:lnTo>
                <a:lnTo>
                  <a:pt x="417" y="305"/>
                </a:lnTo>
                <a:lnTo>
                  <a:pt x="417" y="305"/>
                </a:lnTo>
                <a:lnTo>
                  <a:pt x="415" y="289"/>
                </a:lnTo>
                <a:lnTo>
                  <a:pt x="411" y="272"/>
                </a:lnTo>
                <a:lnTo>
                  <a:pt x="406" y="257"/>
                </a:lnTo>
                <a:lnTo>
                  <a:pt x="404" y="249"/>
                </a:lnTo>
                <a:lnTo>
                  <a:pt x="399" y="242"/>
                </a:lnTo>
                <a:lnTo>
                  <a:pt x="399" y="242"/>
                </a:lnTo>
                <a:lnTo>
                  <a:pt x="392" y="229"/>
                </a:lnTo>
                <a:lnTo>
                  <a:pt x="382" y="218"/>
                </a:lnTo>
                <a:lnTo>
                  <a:pt x="370" y="206"/>
                </a:lnTo>
                <a:lnTo>
                  <a:pt x="353" y="190"/>
                </a:lnTo>
                <a:lnTo>
                  <a:pt x="353" y="190"/>
                </a:lnTo>
                <a:lnTo>
                  <a:pt x="327" y="167"/>
                </a:lnTo>
                <a:lnTo>
                  <a:pt x="319" y="161"/>
                </a:lnTo>
                <a:lnTo>
                  <a:pt x="319" y="161"/>
                </a:lnTo>
                <a:lnTo>
                  <a:pt x="327" y="153"/>
                </a:lnTo>
                <a:lnTo>
                  <a:pt x="333" y="145"/>
                </a:lnTo>
                <a:lnTo>
                  <a:pt x="336" y="138"/>
                </a:lnTo>
                <a:lnTo>
                  <a:pt x="336" y="138"/>
                </a:lnTo>
                <a:lnTo>
                  <a:pt x="339" y="132"/>
                </a:lnTo>
                <a:lnTo>
                  <a:pt x="344" y="122"/>
                </a:lnTo>
                <a:lnTo>
                  <a:pt x="347" y="112"/>
                </a:lnTo>
                <a:lnTo>
                  <a:pt x="348" y="106"/>
                </a:lnTo>
                <a:lnTo>
                  <a:pt x="348" y="98"/>
                </a:lnTo>
                <a:lnTo>
                  <a:pt x="348" y="98"/>
                </a:lnTo>
                <a:lnTo>
                  <a:pt x="345" y="81"/>
                </a:lnTo>
                <a:lnTo>
                  <a:pt x="341" y="62"/>
                </a:lnTo>
                <a:lnTo>
                  <a:pt x="335" y="44"/>
                </a:lnTo>
                <a:lnTo>
                  <a:pt x="330" y="29"/>
                </a:lnTo>
                <a:lnTo>
                  <a:pt x="330" y="29"/>
                </a:lnTo>
                <a:lnTo>
                  <a:pt x="327" y="23"/>
                </a:lnTo>
                <a:lnTo>
                  <a:pt x="321" y="19"/>
                </a:lnTo>
                <a:lnTo>
                  <a:pt x="312" y="14"/>
                </a:lnTo>
                <a:lnTo>
                  <a:pt x="302" y="9"/>
                </a:lnTo>
                <a:lnTo>
                  <a:pt x="293" y="5"/>
                </a:lnTo>
                <a:lnTo>
                  <a:pt x="282" y="3"/>
                </a:lnTo>
                <a:lnTo>
                  <a:pt x="271" y="0"/>
                </a:lnTo>
                <a:lnTo>
                  <a:pt x="261" y="0"/>
                </a:lnTo>
                <a:lnTo>
                  <a:pt x="261" y="0"/>
                </a:lnTo>
                <a:lnTo>
                  <a:pt x="252" y="2"/>
                </a:lnTo>
                <a:lnTo>
                  <a:pt x="242" y="5"/>
                </a:lnTo>
                <a:lnTo>
                  <a:pt x="232" y="10"/>
                </a:lnTo>
                <a:lnTo>
                  <a:pt x="223" y="16"/>
                </a:lnTo>
                <a:lnTo>
                  <a:pt x="215" y="23"/>
                </a:lnTo>
                <a:lnTo>
                  <a:pt x="207" y="29"/>
                </a:lnTo>
                <a:lnTo>
                  <a:pt x="202" y="35"/>
                </a:lnTo>
                <a:lnTo>
                  <a:pt x="199" y="40"/>
                </a:lnTo>
                <a:lnTo>
                  <a:pt x="199" y="40"/>
                </a:lnTo>
                <a:lnTo>
                  <a:pt x="195" y="46"/>
                </a:lnTo>
                <a:lnTo>
                  <a:pt x="191" y="56"/>
                </a:lnTo>
                <a:lnTo>
                  <a:pt x="185" y="79"/>
                </a:lnTo>
                <a:lnTo>
                  <a:pt x="180" y="102"/>
                </a:lnTo>
                <a:lnTo>
                  <a:pt x="180" y="110"/>
                </a:lnTo>
                <a:lnTo>
                  <a:pt x="180" y="115"/>
                </a:lnTo>
                <a:lnTo>
                  <a:pt x="180" y="115"/>
                </a:lnTo>
                <a:lnTo>
                  <a:pt x="185" y="121"/>
                </a:lnTo>
                <a:lnTo>
                  <a:pt x="191" y="127"/>
                </a:lnTo>
                <a:lnTo>
                  <a:pt x="199" y="132"/>
                </a:lnTo>
                <a:lnTo>
                  <a:pt x="199" y="132"/>
                </a:lnTo>
                <a:lnTo>
                  <a:pt x="199" y="133"/>
                </a:lnTo>
                <a:lnTo>
                  <a:pt x="199" y="134"/>
                </a:lnTo>
                <a:lnTo>
                  <a:pt x="197" y="136"/>
                </a:lnTo>
                <a:lnTo>
                  <a:pt x="193" y="138"/>
                </a:lnTo>
                <a:lnTo>
                  <a:pt x="193" y="138"/>
                </a:lnTo>
                <a:lnTo>
                  <a:pt x="186" y="142"/>
                </a:lnTo>
                <a:lnTo>
                  <a:pt x="183" y="145"/>
                </a:lnTo>
                <a:lnTo>
                  <a:pt x="182" y="149"/>
                </a:lnTo>
                <a:lnTo>
                  <a:pt x="180" y="150"/>
                </a:lnTo>
                <a:lnTo>
                  <a:pt x="180" y="150"/>
                </a:lnTo>
                <a:lnTo>
                  <a:pt x="189" y="156"/>
                </a:lnTo>
                <a:lnTo>
                  <a:pt x="194" y="160"/>
                </a:lnTo>
                <a:lnTo>
                  <a:pt x="194" y="161"/>
                </a:lnTo>
                <a:lnTo>
                  <a:pt x="193" y="161"/>
                </a:lnTo>
                <a:lnTo>
                  <a:pt x="193" y="161"/>
                </a:lnTo>
                <a:close/>
                <a:moveTo>
                  <a:pt x="342" y="357"/>
                </a:moveTo>
                <a:lnTo>
                  <a:pt x="365" y="374"/>
                </a:lnTo>
                <a:lnTo>
                  <a:pt x="365" y="374"/>
                </a:lnTo>
                <a:lnTo>
                  <a:pt x="388" y="426"/>
                </a:lnTo>
                <a:lnTo>
                  <a:pt x="388" y="426"/>
                </a:lnTo>
                <a:lnTo>
                  <a:pt x="393" y="445"/>
                </a:lnTo>
                <a:lnTo>
                  <a:pt x="399" y="472"/>
                </a:lnTo>
                <a:lnTo>
                  <a:pt x="399" y="472"/>
                </a:lnTo>
                <a:lnTo>
                  <a:pt x="405" y="488"/>
                </a:lnTo>
                <a:lnTo>
                  <a:pt x="414" y="509"/>
                </a:lnTo>
                <a:lnTo>
                  <a:pt x="425" y="528"/>
                </a:lnTo>
                <a:lnTo>
                  <a:pt x="429" y="536"/>
                </a:lnTo>
                <a:lnTo>
                  <a:pt x="434" y="540"/>
                </a:lnTo>
                <a:lnTo>
                  <a:pt x="434" y="540"/>
                </a:lnTo>
                <a:lnTo>
                  <a:pt x="438" y="545"/>
                </a:lnTo>
                <a:lnTo>
                  <a:pt x="440" y="549"/>
                </a:lnTo>
                <a:lnTo>
                  <a:pt x="441" y="554"/>
                </a:lnTo>
                <a:lnTo>
                  <a:pt x="441" y="559"/>
                </a:lnTo>
                <a:lnTo>
                  <a:pt x="441" y="566"/>
                </a:lnTo>
                <a:lnTo>
                  <a:pt x="440" y="569"/>
                </a:lnTo>
                <a:lnTo>
                  <a:pt x="336" y="569"/>
                </a:lnTo>
                <a:lnTo>
                  <a:pt x="336" y="569"/>
                </a:lnTo>
                <a:lnTo>
                  <a:pt x="329" y="554"/>
                </a:lnTo>
                <a:lnTo>
                  <a:pt x="321" y="538"/>
                </a:lnTo>
                <a:lnTo>
                  <a:pt x="312" y="517"/>
                </a:lnTo>
                <a:lnTo>
                  <a:pt x="305" y="496"/>
                </a:lnTo>
                <a:lnTo>
                  <a:pt x="300" y="474"/>
                </a:lnTo>
                <a:lnTo>
                  <a:pt x="299" y="464"/>
                </a:lnTo>
                <a:lnTo>
                  <a:pt x="299" y="453"/>
                </a:lnTo>
                <a:lnTo>
                  <a:pt x="299" y="445"/>
                </a:lnTo>
                <a:lnTo>
                  <a:pt x="301" y="438"/>
                </a:lnTo>
                <a:lnTo>
                  <a:pt x="301" y="438"/>
                </a:lnTo>
                <a:lnTo>
                  <a:pt x="316" y="409"/>
                </a:lnTo>
                <a:lnTo>
                  <a:pt x="328" y="382"/>
                </a:lnTo>
                <a:lnTo>
                  <a:pt x="342" y="357"/>
                </a:lnTo>
                <a:lnTo>
                  <a:pt x="342" y="357"/>
                </a:lnTo>
                <a:close/>
                <a:moveTo>
                  <a:pt x="203" y="644"/>
                </a:moveTo>
                <a:lnTo>
                  <a:pt x="203" y="644"/>
                </a:lnTo>
                <a:lnTo>
                  <a:pt x="217" y="656"/>
                </a:lnTo>
                <a:lnTo>
                  <a:pt x="232" y="673"/>
                </a:lnTo>
                <a:lnTo>
                  <a:pt x="232" y="673"/>
                </a:lnTo>
                <a:lnTo>
                  <a:pt x="238" y="678"/>
                </a:lnTo>
                <a:lnTo>
                  <a:pt x="247" y="684"/>
                </a:lnTo>
                <a:lnTo>
                  <a:pt x="255" y="690"/>
                </a:lnTo>
                <a:lnTo>
                  <a:pt x="180" y="747"/>
                </a:lnTo>
                <a:lnTo>
                  <a:pt x="180" y="678"/>
                </a:lnTo>
                <a:lnTo>
                  <a:pt x="193" y="661"/>
                </a:lnTo>
                <a:lnTo>
                  <a:pt x="203" y="644"/>
                </a:lnTo>
                <a:close/>
                <a:moveTo>
                  <a:pt x="135" y="926"/>
                </a:moveTo>
                <a:lnTo>
                  <a:pt x="135" y="926"/>
                </a:lnTo>
                <a:lnTo>
                  <a:pt x="136" y="934"/>
                </a:lnTo>
                <a:lnTo>
                  <a:pt x="138" y="940"/>
                </a:lnTo>
                <a:lnTo>
                  <a:pt x="139" y="943"/>
                </a:lnTo>
                <a:lnTo>
                  <a:pt x="141" y="943"/>
                </a:lnTo>
                <a:lnTo>
                  <a:pt x="141" y="943"/>
                </a:lnTo>
                <a:lnTo>
                  <a:pt x="145" y="941"/>
                </a:lnTo>
                <a:lnTo>
                  <a:pt x="150" y="937"/>
                </a:lnTo>
                <a:lnTo>
                  <a:pt x="157" y="932"/>
                </a:lnTo>
                <a:lnTo>
                  <a:pt x="164" y="1024"/>
                </a:lnTo>
                <a:lnTo>
                  <a:pt x="153" y="1047"/>
                </a:lnTo>
                <a:lnTo>
                  <a:pt x="128" y="1047"/>
                </a:lnTo>
                <a:lnTo>
                  <a:pt x="128" y="1047"/>
                </a:lnTo>
                <a:lnTo>
                  <a:pt x="130" y="1037"/>
                </a:lnTo>
                <a:lnTo>
                  <a:pt x="130" y="1027"/>
                </a:lnTo>
                <a:lnTo>
                  <a:pt x="128" y="1018"/>
                </a:lnTo>
                <a:lnTo>
                  <a:pt x="128" y="1018"/>
                </a:lnTo>
                <a:lnTo>
                  <a:pt x="127" y="1008"/>
                </a:lnTo>
                <a:lnTo>
                  <a:pt x="127" y="999"/>
                </a:lnTo>
                <a:lnTo>
                  <a:pt x="128" y="983"/>
                </a:lnTo>
                <a:lnTo>
                  <a:pt x="128" y="983"/>
                </a:lnTo>
                <a:lnTo>
                  <a:pt x="130" y="980"/>
                </a:lnTo>
                <a:lnTo>
                  <a:pt x="131" y="978"/>
                </a:lnTo>
                <a:lnTo>
                  <a:pt x="133" y="975"/>
                </a:lnTo>
                <a:lnTo>
                  <a:pt x="136" y="974"/>
                </a:lnTo>
                <a:lnTo>
                  <a:pt x="136" y="973"/>
                </a:lnTo>
                <a:lnTo>
                  <a:pt x="135" y="972"/>
                </a:lnTo>
                <a:lnTo>
                  <a:pt x="135" y="972"/>
                </a:lnTo>
                <a:lnTo>
                  <a:pt x="135" y="968"/>
                </a:lnTo>
                <a:lnTo>
                  <a:pt x="133" y="963"/>
                </a:lnTo>
                <a:lnTo>
                  <a:pt x="133" y="948"/>
                </a:lnTo>
                <a:lnTo>
                  <a:pt x="135" y="926"/>
                </a:lnTo>
                <a:lnTo>
                  <a:pt x="135" y="926"/>
                </a:lnTo>
                <a:close/>
                <a:moveTo>
                  <a:pt x="26" y="1092"/>
                </a:moveTo>
                <a:lnTo>
                  <a:pt x="66" y="1092"/>
                </a:lnTo>
                <a:lnTo>
                  <a:pt x="66" y="1138"/>
                </a:lnTo>
                <a:lnTo>
                  <a:pt x="66" y="1138"/>
                </a:lnTo>
                <a:lnTo>
                  <a:pt x="64" y="1146"/>
                </a:lnTo>
                <a:lnTo>
                  <a:pt x="63" y="1150"/>
                </a:lnTo>
                <a:lnTo>
                  <a:pt x="60" y="1155"/>
                </a:lnTo>
                <a:lnTo>
                  <a:pt x="60" y="1155"/>
                </a:lnTo>
                <a:lnTo>
                  <a:pt x="56" y="1163"/>
                </a:lnTo>
                <a:lnTo>
                  <a:pt x="51" y="1172"/>
                </a:lnTo>
                <a:lnTo>
                  <a:pt x="49" y="1182"/>
                </a:lnTo>
                <a:lnTo>
                  <a:pt x="49" y="1187"/>
                </a:lnTo>
                <a:lnTo>
                  <a:pt x="49" y="1190"/>
                </a:lnTo>
                <a:lnTo>
                  <a:pt x="49" y="1190"/>
                </a:lnTo>
                <a:lnTo>
                  <a:pt x="50" y="1196"/>
                </a:lnTo>
                <a:lnTo>
                  <a:pt x="50" y="1204"/>
                </a:lnTo>
                <a:lnTo>
                  <a:pt x="51" y="1210"/>
                </a:lnTo>
                <a:lnTo>
                  <a:pt x="52" y="1212"/>
                </a:lnTo>
                <a:lnTo>
                  <a:pt x="54" y="1213"/>
                </a:lnTo>
                <a:lnTo>
                  <a:pt x="54" y="1213"/>
                </a:lnTo>
                <a:lnTo>
                  <a:pt x="78" y="1224"/>
                </a:lnTo>
                <a:lnTo>
                  <a:pt x="78" y="1224"/>
                </a:lnTo>
                <a:lnTo>
                  <a:pt x="96" y="1235"/>
                </a:lnTo>
                <a:lnTo>
                  <a:pt x="108" y="1241"/>
                </a:lnTo>
                <a:lnTo>
                  <a:pt x="114" y="1242"/>
                </a:lnTo>
                <a:lnTo>
                  <a:pt x="118" y="1242"/>
                </a:lnTo>
                <a:lnTo>
                  <a:pt x="118" y="1242"/>
                </a:lnTo>
                <a:lnTo>
                  <a:pt x="135" y="1236"/>
                </a:lnTo>
                <a:lnTo>
                  <a:pt x="153" y="1236"/>
                </a:lnTo>
                <a:lnTo>
                  <a:pt x="153" y="1236"/>
                </a:lnTo>
                <a:lnTo>
                  <a:pt x="147" y="1251"/>
                </a:lnTo>
                <a:lnTo>
                  <a:pt x="141" y="1265"/>
                </a:lnTo>
                <a:lnTo>
                  <a:pt x="133" y="1282"/>
                </a:lnTo>
                <a:lnTo>
                  <a:pt x="125" y="1298"/>
                </a:lnTo>
                <a:lnTo>
                  <a:pt x="115" y="1314"/>
                </a:lnTo>
                <a:lnTo>
                  <a:pt x="109" y="1320"/>
                </a:lnTo>
                <a:lnTo>
                  <a:pt x="104" y="1323"/>
                </a:lnTo>
                <a:lnTo>
                  <a:pt x="99" y="1327"/>
                </a:lnTo>
                <a:lnTo>
                  <a:pt x="95" y="1328"/>
                </a:lnTo>
                <a:lnTo>
                  <a:pt x="95" y="1328"/>
                </a:lnTo>
                <a:lnTo>
                  <a:pt x="90" y="1327"/>
                </a:lnTo>
                <a:lnTo>
                  <a:pt x="84" y="1324"/>
                </a:lnTo>
                <a:lnTo>
                  <a:pt x="79" y="1321"/>
                </a:lnTo>
                <a:lnTo>
                  <a:pt x="74" y="1316"/>
                </a:lnTo>
                <a:lnTo>
                  <a:pt x="69" y="1310"/>
                </a:lnTo>
                <a:lnTo>
                  <a:pt x="64" y="1303"/>
                </a:lnTo>
                <a:lnTo>
                  <a:pt x="56" y="1285"/>
                </a:lnTo>
                <a:lnTo>
                  <a:pt x="48" y="1264"/>
                </a:lnTo>
                <a:lnTo>
                  <a:pt x="40" y="1242"/>
                </a:lnTo>
                <a:lnTo>
                  <a:pt x="35" y="1219"/>
                </a:lnTo>
                <a:lnTo>
                  <a:pt x="31" y="1195"/>
                </a:lnTo>
                <a:lnTo>
                  <a:pt x="31" y="1195"/>
                </a:lnTo>
                <a:lnTo>
                  <a:pt x="27" y="1154"/>
                </a:lnTo>
                <a:lnTo>
                  <a:pt x="26" y="1121"/>
                </a:lnTo>
                <a:lnTo>
                  <a:pt x="26" y="1092"/>
                </a:lnTo>
                <a:lnTo>
                  <a:pt x="26" y="1092"/>
                </a:lnTo>
                <a:close/>
                <a:moveTo>
                  <a:pt x="273" y="1001"/>
                </a:moveTo>
                <a:lnTo>
                  <a:pt x="273" y="1001"/>
                </a:lnTo>
                <a:lnTo>
                  <a:pt x="301" y="1024"/>
                </a:lnTo>
                <a:lnTo>
                  <a:pt x="301" y="1024"/>
                </a:lnTo>
                <a:lnTo>
                  <a:pt x="310" y="1027"/>
                </a:lnTo>
                <a:lnTo>
                  <a:pt x="322" y="1032"/>
                </a:lnTo>
                <a:lnTo>
                  <a:pt x="334" y="1036"/>
                </a:lnTo>
                <a:lnTo>
                  <a:pt x="339" y="1036"/>
                </a:lnTo>
                <a:lnTo>
                  <a:pt x="342" y="1034"/>
                </a:lnTo>
                <a:lnTo>
                  <a:pt x="342" y="1034"/>
                </a:lnTo>
                <a:lnTo>
                  <a:pt x="346" y="1033"/>
                </a:lnTo>
                <a:lnTo>
                  <a:pt x="354" y="1032"/>
                </a:lnTo>
                <a:lnTo>
                  <a:pt x="374" y="1030"/>
                </a:lnTo>
                <a:lnTo>
                  <a:pt x="399" y="1028"/>
                </a:lnTo>
                <a:lnTo>
                  <a:pt x="399" y="1028"/>
                </a:lnTo>
                <a:lnTo>
                  <a:pt x="394" y="1063"/>
                </a:lnTo>
                <a:lnTo>
                  <a:pt x="388" y="1099"/>
                </a:lnTo>
                <a:lnTo>
                  <a:pt x="381" y="1138"/>
                </a:lnTo>
                <a:lnTo>
                  <a:pt x="370" y="1178"/>
                </a:lnTo>
                <a:lnTo>
                  <a:pt x="365" y="1196"/>
                </a:lnTo>
                <a:lnTo>
                  <a:pt x="359" y="1213"/>
                </a:lnTo>
                <a:lnTo>
                  <a:pt x="352" y="1228"/>
                </a:lnTo>
                <a:lnTo>
                  <a:pt x="346" y="1239"/>
                </a:lnTo>
                <a:lnTo>
                  <a:pt x="342" y="1242"/>
                </a:lnTo>
                <a:lnTo>
                  <a:pt x="339" y="1245"/>
                </a:lnTo>
                <a:lnTo>
                  <a:pt x="334" y="1247"/>
                </a:lnTo>
                <a:lnTo>
                  <a:pt x="330" y="1247"/>
                </a:lnTo>
                <a:lnTo>
                  <a:pt x="330" y="1247"/>
                </a:lnTo>
                <a:lnTo>
                  <a:pt x="327" y="1247"/>
                </a:lnTo>
                <a:lnTo>
                  <a:pt x="323" y="1246"/>
                </a:lnTo>
                <a:lnTo>
                  <a:pt x="316" y="1242"/>
                </a:lnTo>
                <a:lnTo>
                  <a:pt x="310" y="1235"/>
                </a:lnTo>
                <a:lnTo>
                  <a:pt x="305" y="1227"/>
                </a:lnTo>
                <a:lnTo>
                  <a:pt x="299" y="1217"/>
                </a:lnTo>
                <a:lnTo>
                  <a:pt x="295" y="1206"/>
                </a:lnTo>
                <a:lnTo>
                  <a:pt x="287" y="1181"/>
                </a:lnTo>
                <a:lnTo>
                  <a:pt x="281" y="1154"/>
                </a:lnTo>
                <a:lnTo>
                  <a:pt x="277" y="1130"/>
                </a:lnTo>
                <a:lnTo>
                  <a:pt x="273" y="1099"/>
                </a:lnTo>
                <a:lnTo>
                  <a:pt x="273" y="1099"/>
                </a:lnTo>
                <a:lnTo>
                  <a:pt x="272" y="1074"/>
                </a:lnTo>
                <a:lnTo>
                  <a:pt x="272" y="1042"/>
                </a:lnTo>
                <a:lnTo>
                  <a:pt x="273" y="1001"/>
                </a:lnTo>
                <a:lnTo>
                  <a:pt x="273" y="1001"/>
                </a:lnTo>
                <a:close/>
                <a:moveTo>
                  <a:pt x="193" y="1138"/>
                </a:moveTo>
                <a:lnTo>
                  <a:pt x="215" y="1138"/>
                </a:lnTo>
                <a:lnTo>
                  <a:pt x="215" y="1138"/>
                </a:lnTo>
                <a:lnTo>
                  <a:pt x="217" y="1154"/>
                </a:lnTo>
                <a:lnTo>
                  <a:pt x="218" y="1166"/>
                </a:lnTo>
                <a:lnTo>
                  <a:pt x="219" y="1170"/>
                </a:lnTo>
                <a:lnTo>
                  <a:pt x="222" y="1172"/>
                </a:lnTo>
                <a:lnTo>
                  <a:pt x="222" y="1172"/>
                </a:lnTo>
                <a:lnTo>
                  <a:pt x="224" y="1176"/>
                </a:lnTo>
                <a:lnTo>
                  <a:pt x="226" y="1179"/>
                </a:lnTo>
                <a:lnTo>
                  <a:pt x="226" y="1184"/>
                </a:lnTo>
                <a:lnTo>
                  <a:pt x="226" y="1184"/>
                </a:lnTo>
                <a:lnTo>
                  <a:pt x="226" y="1186"/>
                </a:lnTo>
                <a:lnTo>
                  <a:pt x="224" y="1188"/>
                </a:lnTo>
                <a:lnTo>
                  <a:pt x="219" y="1192"/>
                </a:lnTo>
                <a:lnTo>
                  <a:pt x="209" y="1195"/>
                </a:lnTo>
                <a:lnTo>
                  <a:pt x="209" y="1195"/>
                </a:lnTo>
                <a:lnTo>
                  <a:pt x="193" y="1200"/>
                </a:lnTo>
                <a:lnTo>
                  <a:pt x="186" y="1201"/>
                </a:lnTo>
                <a:lnTo>
                  <a:pt x="186" y="1201"/>
                </a:lnTo>
                <a:lnTo>
                  <a:pt x="188" y="1200"/>
                </a:lnTo>
                <a:lnTo>
                  <a:pt x="190" y="1194"/>
                </a:lnTo>
                <a:lnTo>
                  <a:pt x="193" y="1184"/>
                </a:lnTo>
                <a:lnTo>
                  <a:pt x="193" y="1179"/>
                </a:lnTo>
                <a:lnTo>
                  <a:pt x="193" y="1172"/>
                </a:lnTo>
                <a:lnTo>
                  <a:pt x="193" y="1172"/>
                </a:lnTo>
                <a:lnTo>
                  <a:pt x="191" y="1160"/>
                </a:lnTo>
                <a:lnTo>
                  <a:pt x="191" y="1149"/>
                </a:lnTo>
                <a:lnTo>
                  <a:pt x="193" y="1138"/>
                </a:lnTo>
                <a:lnTo>
                  <a:pt x="193" y="1138"/>
                </a:lnTo>
                <a:close/>
                <a:moveTo>
                  <a:pt x="348" y="937"/>
                </a:moveTo>
                <a:lnTo>
                  <a:pt x="348" y="937"/>
                </a:lnTo>
                <a:lnTo>
                  <a:pt x="354" y="958"/>
                </a:lnTo>
                <a:lnTo>
                  <a:pt x="358" y="975"/>
                </a:lnTo>
                <a:lnTo>
                  <a:pt x="359" y="983"/>
                </a:lnTo>
                <a:lnTo>
                  <a:pt x="359" y="989"/>
                </a:lnTo>
                <a:lnTo>
                  <a:pt x="359" y="989"/>
                </a:lnTo>
                <a:lnTo>
                  <a:pt x="359" y="1007"/>
                </a:lnTo>
                <a:lnTo>
                  <a:pt x="359" y="1018"/>
                </a:lnTo>
                <a:lnTo>
                  <a:pt x="359" y="1018"/>
                </a:lnTo>
                <a:lnTo>
                  <a:pt x="357" y="1019"/>
                </a:lnTo>
                <a:lnTo>
                  <a:pt x="351" y="1019"/>
                </a:lnTo>
                <a:lnTo>
                  <a:pt x="333" y="1016"/>
                </a:lnTo>
                <a:lnTo>
                  <a:pt x="307" y="1012"/>
                </a:lnTo>
                <a:lnTo>
                  <a:pt x="301" y="1001"/>
                </a:lnTo>
                <a:lnTo>
                  <a:pt x="301" y="1001"/>
                </a:lnTo>
                <a:lnTo>
                  <a:pt x="306" y="998"/>
                </a:lnTo>
                <a:lnTo>
                  <a:pt x="310" y="996"/>
                </a:lnTo>
                <a:lnTo>
                  <a:pt x="313" y="995"/>
                </a:lnTo>
                <a:lnTo>
                  <a:pt x="313" y="995"/>
                </a:lnTo>
                <a:lnTo>
                  <a:pt x="315" y="993"/>
                </a:lnTo>
                <a:lnTo>
                  <a:pt x="316" y="992"/>
                </a:lnTo>
                <a:lnTo>
                  <a:pt x="317" y="987"/>
                </a:lnTo>
                <a:lnTo>
                  <a:pt x="318" y="981"/>
                </a:lnTo>
                <a:lnTo>
                  <a:pt x="319" y="978"/>
                </a:lnTo>
                <a:lnTo>
                  <a:pt x="319" y="978"/>
                </a:lnTo>
                <a:lnTo>
                  <a:pt x="321" y="974"/>
                </a:lnTo>
                <a:lnTo>
                  <a:pt x="319" y="968"/>
                </a:lnTo>
                <a:lnTo>
                  <a:pt x="318" y="962"/>
                </a:lnTo>
                <a:lnTo>
                  <a:pt x="319" y="955"/>
                </a:lnTo>
                <a:lnTo>
                  <a:pt x="319" y="955"/>
                </a:lnTo>
                <a:lnTo>
                  <a:pt x="321" y="949"/>
                </a:lnTo>
                <a:lnTo>
                  <a:pt x="322" y="946"/>
                </a:lnTo>
                <a:lnTo>
                  <a:pt x="324" y="943"/>
                </a:lnTo>
                <a:lnTo>
                  <a:pt x="324" y="943"/>
                </a:lnTo>
                <a:lnTo>
                  <a:pt x="327" y="941"/>
                </a:lnTo>
                <a:lnTo>
                  <a:pt x="328" y="941"/>
                </a:lnTo>
                <a:lnTo>
                  <a:pt x="331" y="941"/>
                </a:lnTo>
                <a:lnTo>
                  <a:pt x="336" y="943"/>
                </a:lnTo>
                <a:lnTo>
                  <a:pt x="348" y="937"/>
                </a:lnTo>
                <a:close/>
                <a:moveTo>
                  <a:pt x="199" y="903"/>
                </a:moveTo>
                <a:lnTo>
                  <a:pt x="215" y="909"/>
                </a:lnTo>
                <a:lnTo>
                  <a:pt x="215" y="909"/>
                </a:lnTo>
                <a:lnTo>
                  <a:pt x="222" y="914"/>
                </a:lnTo>
                <a:lnTo>
                  <a:pt x="225" y="920"/>
                </a:lnTo>
                <a:lnTo>
                  <a:pt x="226" y="922"/>
                </a:lnTo>
                <a:lnTo>
                  <a:pt x="226" y="926"/>
                </a:lnTo>
                <a:lnTo>
                  <a:pt x="226" y="926"/>
                </a:lnTo>
                <a:lnTo>
                  <a:pt x="223" y="949"/>
                </a:lnTo>
                <a:lnTo>
                  <a:pt x="222" y="963"/>
                </a:lnTo>
                <a:lnTo>
                  <a:pt x="222" y="972"/>
                </a:lnTo>
                <a:lnTo>
                  <a:pt x="222" y="972"/>
                </a:lnTo>
                <a:lnTo>
                  <a:pt x="220" y="973"/>
                </a:lnTo>
                <a:lnTo>
                  <a:pt x="219" y="974"/>
                </a:lnTo>
                <a:lnTo>
                  <a:pt x="213" y="974"/>
                </a:lnTo>
                <a:lnTo>
                  <a:pt x="203" y="972"/>
                </a:lnTo>
                <a:lnTo>
                  <a:pt x="203" y="972"/>
                </a:lnTo>
                <a:lnTo>
                  <a:pt x="203" y="957"/>
                </a:lnTo>
                <a:lnTo>
                  <a:pt x="202" y="946"/>
                </a:lnTo>
                <a:lnTo>
                  <a:pt x="203" y="937"/>
                </a:lnTo>
                <a:lnTo>
                  <a:pt x="203" y="937"/>
                </a:lnTo>
                <a:lnTo>
                  <a:pt x="205" y="933"/>
                </a:lnTo>
                <a:lnTo>
                  <a:pt x="205" y="928"/>
                </a:lnTo>
                <a:lnTo>
                  <a:pt x="202" y="917"/>
                </a:lnTo>
                <a:lnTo>
                  <a:pt x="199" y="903"/>
                </a:lnTo>
                <a:lnTo>
                  <a:pt x="199" y="903"/>
                </a:lnTo>
                <a:close/>
                <a:moveTo>
                  <a:pt x="49" y="943"/>
                </a:moveTo>
                <a:lnTo>
                  <a:pt x="49" y="1018"/>
                </a:lnTo>
                <a:lnTo>
                  <a:pt x="49" y="1018"/>
                </a:lnTo>
                <a:lnTo>
                  <a:pt x="51" y="1019"/>
                </a:lnTo>
                <a:lnTo>
                  <a:pt x="54" y="1021"/>
                </a:lnTo>
                <a:lnTo>
                  <a:pt x="54" y="1024"/>
                </a:lnTo>
                <a:lnTo>
                  <a:pt x="54" y="1024"/>
                </a:lnTo>
                <a:lnTo>
                  <a:pt x="51" y="1039"/>
                </a:lnTo>
                <a:lnTo>
                  <a:pt x="49" y="1053"/>
                </a:lnTo>
                <a:lnTo>
                  <a:pt x="43" y="1076"/>
                </a:lnTo>
                <a:lnTo>
                  <a:pt x="26" y="1076"/>
                </a:lnTo>
                <a:lnTo>
                  <a:pt x="26" y="1076"/>
                </a:lnTo>
                <a:lnTo>
                  <a:pt x="27" y="1059"/>
                </a:lnTo>
                <a:lnTo>
                  <a:pt x="31" y="1012"/>
                </a:lnTo>
                <a:lnTo>
                  <a:pt x="31" y="1012"/>
                </a:lnTo>
                <a:lnTo>
                  <a:pt x="33" y="997"/>
                </a:lnTo>
                <a:lnTo>
                  <a:pt x="35" y="985"/>
                </a:lnTo>
                <a:lnTo>
                  <a:pt x="42" y="963"/>
                </a:lnTo>
                <a:lnTo>
                  <a:pt x="46" y="949"/>
                </a:lnTo>
                <a:lnTo>
                  <a:pt x="49" y="943"/>
                </a:lnTo>
                <a:lnTo>
                  <a:pt x="49" y="94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EFA9035A-B6DF-415D-88D3-1A57854B1579}"/>
              </a:ext>
            </a:extLst>
          </p:cNvPr>
          <p:cNvSpPr>
            <a:spLocks noEditPoints="1"/>
          </p:cNvSpPr>
          <p:nvPr/>
        </p:nvSpPr>
        <p:spPr bwMode="auto">
          <a:xfrm>
            <a:off x="4628025" y="670634"/>
            <a:ext cx="722725" cy="1826376"/>
          </a:xfrm>
          <a:custGeom>
            <a:avLst/>
            <a:gdLst>
              <a:gd name="T0" fmla="*/ 221 w 628"/>
              <a:gd name="T1" fmla="*/ 20 h 1587"/>
              <a:gd name="T2" fmla="*/ 196 w 628"/>
              <a:gd name="T3" fmla="*/ 70 h 1587"/>
              <a:gd name="T4" fmla="*/ 209 w 628"/>
              <a:gd name="T5" fmla="*/ 129 h 1587"/>
              <a:gd name="T6" fmla="*/ 196 w 628"/>
              <a:gd name="T7" fmla="*/ 141 h 1587"/>
              <a:gd name="T8" fmla="*/ 211 w 628"/>
              <a:gd name="T9" fmla="*/ 188 h 1587"/>
              <a:gd name="T10" fmla="*/ 222 w 628"/>
              <a:gd name="T11" fmla="*/ 227 h 1587"/>
              <a:gd name="T12" fmla="*/ 116 w 628"/>
              <a:gd name="T13" fmla="*/ 270 h 1587"/>
              <a:gd name="T14" fmla="*/ 0 w 628"/>
              <a:gd name="T15" fmla="*/ 429 h 1587"/>
              <a:gd name="T16" fmla="*/ 8 w 628"/>
              <a:gd name="T17" fmla="*/ 504 h 1587"/>
              <a:gd name="T18" fmla="*/ 50 w 628"/>
              <a:gd name="T19" fmla="*/ 517 h 1587"/>
              <a:gd name="T20" fmla="*/ 115 w 628"/>
              <a:gd name="T21" fmla="*/ 496 h 1587"/>
              <a:gd name="T22" fmla="*/ 96 w 628"/>
              <a:gd name="T23" fmla="*/ 516 h 1587"/>
              <a:gd name="T24" fmla="*/ 51 w 628"/>
              <a:gd name="T25" fmla="*/ 553 h 1587"/>
              <a:gd name="T26" fmla="*/ 105 w 628"/>
              <a:gd name="T27" fmla="*/ 529 h 1587"/>
              <a:gd name="T28" fmla="*/ 76 w 628"/>
              <a:gd name="T29" fmla="*/ 656 h 1587"/>
              <a:gd name="T30" fmla="*/ 78 w 628"/>
              <a:gd name="T31" fmla="*/ 750 h 1587"/>
              <a:gd name="T32" fmla="*/ 98 w 628"/>
              <a:gd name="T33" fmla="*/ 796 h 1587"/>
              <a:gd name="T34" fmla="*/ 114 w 628"/>
              <a:gd name="T35" fmla="*/ 1076 h 1587"/>
              <a:gd name="T36" fmla="*/ 104 w 628"/>
              <a:gd name="T37" fmla="*/ 1223 h 1587"/>
              <a:gd name="T38" fmla="*/ 94 w 628"/>
              <a:gd name="T39" fmla="*/ 1273 h 1587"/>
              <a:gd name="T40" fmla="*/ 78 w 628"/>
              <a:gd name="T41" fmla="*/ 1303 h 1587"/>
              <a:gd name="T42" fmla="*/ 98 w 628"/>
              <a:gd name="T43" fmla="*/ 1358 h 1587"/>
              <a:gd name="T44" fmla="*/ 113 w 628"/>
              <a:gd name="T45" fmla="*/ 1378 h 1587"/>
              <a:gd name="T46" fmla="*/ 180 w 628"/>
              <a:gd name="T47" fmla="*/ 1439 h 1587"/>
              <a:gd name="T48" fmla="*/ 229 w 628"/>
              <a:gd name="T49" fmla="*/ 1432 h 1587"/>
              <a:gd name="T50" fmla="*/ 277 w 628"/>
              <a:gd name="T51" fmla="*/ 1325 h 1587"/>
              <a:gd name="T52" fmla="*/ 322 w 628"/>
              <a:gd name="T53" fmla="*/ 1305 h 1587"/>
              <a:gd name="T54" fmla="*/ 351 w 628"/>
              <a:gd name="T55" fmla="*/ 1429 h 1587"/>
              <a:gd name="T56" fmla="*/ 404 w 628"/>
              <a:gd name="T57" fmla="*/ 1580 h 1587"/>
              <a:gd name="T58" fmla="*/ 464 w 628"/>
              <a:gd name="T59" fmla="*/ 1566 h 1587"/>
              <a:gd name="T60" fmla="*/ 506 w 628"/>
              <a:gd name="T61" fmla="*/ 1374 h 1587"/>
              <a:gd name="T62" fmla="*/ 492 w 628"/>
              <a:gd name="T63" fmla="*/ 1023 h 1587"/>
              <a:gd name="T64" fmla="*/ 491 w 628"/>
              <a:gd name="T65" fmla="*/ 903 h 1587"/>
              <a:gd name="T66" fmla="*/ 491 w 628"/>
              <a:gd name="T67" fmla="*/ 877 h 1587"/>
              <a:gd name="T68" fmla="*/ 581 w 628"/>
              <a:gd name="T69" fmla="*/ 820 h 1587"/>
              <a:gd name="T70" fmla="*/ 620 w 628"/>
              <a:gd name="T71" fmla="*/ 569 h 1587"/>
              <a:gd name="T72" fmla="*/ 454 w 628"/>
              <a:gd name="T73" fmla="*/ 529 h 1587"/>
              <a:gd name="T74" fmla="*/ 508 w 628"/>
              <a:gd name="T75" fmla="*/ 512 h 1587"/>
              <a:gd name="T76" fmla="*/ 558 w 628"/>
              <a:gd name="T77" fmla="*/ 524 h 1587"/>
              <a:gd name="T78" fmla="*/ 605 w 628"/>
              <a:gd name="T79" fmla="*/ 535 h 1587"/>
              <a:gd name="T80" fmla="*/ 614 w 628"/>
              <a:gd name="T81" fmla="*/ 519 h 1587"/>
              <a:gd name="T82" fmla="*/ 627 w 628"/>
              <a:gd name="T83" fmla="*/ 449 h 1587"/>
              <a:gd name="T84" fmla="*/ 599 w 628"/>
              <a:gd name="T85" fmla="*/ 421 h 1587"/>
              <a:gd name="T86" fmla="*/ 558 w 628"/>
              <a:gd name="T87" fmla="*/ 427 h 1587"/>
              <a:gd name="T88" fmla="*/ 514 w 628"/>
              <a:gd name="T89" fmla="*/ 370 h 1587"/>
              <a:gd name="T90" fmla="*/ 393 w 628"/>
              <a:gd name="T91" fmla="*/ 249 h 1587"/>
              <a:gd name="T92" fmla="*/ 349 w 628"/>
              <a:gd name="T93" fmla="*/ 216 h 1587"/>
              <a:gd name="T94" fmla="*/ 371 w 628"/>
              <a:gd name="T95" fmla="*/ 149 h 1587"/>
              <a:gd name="T96" fmla="*/ 371 w 628"/>
              <a:gd name="T97" fmla="*/ 37 h 1587"/>
              <a:gd name="T98" fmla="*/ 283 w 628"/>
              <a:gd name="T99" fmla="*/ 9 h 1587"/>
              <a:gd name="T100" fmla="*/ 426 w 628"/>
              <a:gd name="T101" fmla="*/ 521 h 1587"/>
              <a:gd name="T102" fmla="*/ 452 w 628"/>
              <a:gd name="T103" fmla="*/ 1375 h 1587"/>
              <a:gd name="T104" fmla="*/ 212 w 628"/>
              <a:gd name="T105" fmla="*/ 1380 h 1587"/>
              <a:gd name="T106" fmla="*/ 189 w 628"/>
              <a:gd name="T107" fmla="*/ 1404 h 1587"/>
              <a:gd name="T108" fmla="*/ 291 w 628"/>
              <a:gd name="T109" fmla="*/ 1097 h 1587"/>
              <a:gd name="T110" fmla="*/ 282 w 628"/>
              <a:gd name="T111" fmla="*/ 1127 h 1587"/>
              <a:gd name="T112" fmla="*/ 266 w 628"/>
              <a:gd name="T113" fmla="*/ 1087 h 1587"/>
              <a:gd name="T114" fmla="*/ 266 w 628"/>
              <a:gd name="T115" fmla="*/ 982 h 1587"/>
              <a:gd name="T116" fmla="*/ 303 w 628"/>
              <a:gd name="T117" fmla="*/ 980 h 1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8" h="1587">
                <a:moveTo>
                  <a:pt x="283" y="9"/>
                </a:moveTo>
                <a:lnTo>
                  <a:pt x="264" y="0"/>
                </a:lnTo>
                <a:lnTo>
                  <a:pt x="264" y="0"/>
                </a:lnTo>
                <a:lnTo>
                  <a:pt x="229" y="14"/>
                </a:lnTo>
                <a:lnTo>
                  <a:pt x="229" y="14"/>
                </a:lnTo>
                <a:lnTo>
                  <a:pt x="229" y="14"/>
                </a:lnTo>
                <a:lnTo>
                  <a:pt x="228" y="12"/>
                </a:lnTo>
                <a:lnTo>
                  <a:pt x="226" y="14"/>
                </a:lnTo>
                <a:lnTo>
                  <a:pt x="221" y="20"/>
                </a:lnTo>
                <a:lnTo>
                  <a:pt x="221" y="20"/>
                </a:lnTo>
                <a:lnTo>
                  <a:pt x="212" y="31"/>
                </a:lnTo>
                <a:lnTo>
                  <a:pt x="210" y="36"/>
                </a:lnTo>
                <a:lnTo>
                  <a:pt x="207" y="42"/>
                </a:lnTo>
                <a:lnTo>
                  <a:pt x="207" y="42"/>
                </a:lnTo>
                <a:lnTo>
                  <a:pt x="204" y="50"/>
                </a:lnTo>
                <a:lnTo>
                  <a:pt x="200" y="58"/>
                </a:lnTo>
                <a:lnTo>
                  <a:pt x="197" y="64"/>
                </a:lnTo>
                <a:lnTo>
                  <a:pt x="196" y="70"/>
                </a:lnTo>
                <a:lnTo>
                  <a:pt x="196" y="70"/>
                </a:lnTo>
                <a:lnTo>
                  <a:pt x="196" y="80"/>
                </a:lnTo>
                <a:lnTo>
                  <a:pt x="199" y="92"/>
                </a:lnTo>
                <a:lnTo>
                  <a:pt x="199" y="92"/>
                </a:lnTo>
                <a:lnTo>
                  <a:pt x="204" y="109"/>
                </a:lnTo>
                <a:lnTo>
                  <a:pt x="207" y="120"/>
                </a:lnTo>
                <a:lnTo>
                  <a:pt x="207" y="120"/>
                </a:lnTo>
                <a:lnTo>
                  <a:pt x="209" y="127"/>
                </a:lnTo>
                <a:lnTo>
                  <a:pt x="209" y="129"/>
                </a:lnTo>
                <a:lnTo>
                  <a:pt x="207" y="131"/>
                </a:lnTo>
                <a:lnTo>
                  <a:pt x="207" y="131"/>
                </a:lnTo>
                <a:lnTo>
                  <a:pt x="205" y="136"/>
                </a:lnTo>
                <a:lnTo>
                  <a:pt x="205" y="140"/>
                </a:lnTo>
                <a:lnTo>
                  <a:pt x="205" y="140"/>
                </a:lnTo>
                <a:lnTo>
                  <a:pt x="202" y="139"/>
                </a:lnTo>
                <a:lnTo>
                  <a:pt x="200" y="139"/>
                </a:lnTo>
                <a:lnTo>
                  <a:pt x="197" y="139"/>
                </a:lnTo>
                <a:lnTo>
                  <a:pt x="196" y="141"/>
                </a:lnTo>
                <a:lnTo>
                  <a:pt x="196" y="144"/>
                </a:lnTo>
                <a:lnTo>
                  <a:pt x="196" y="149"/>
                </a:lnTo>
                <a:lnTo>
                  <a:pt x="196" y="149"/>
                </a:lnTo>
                <a:lnTo>
                  <a:pt x="200" y="168"/>
                </a:lnTo>
                <a:lnTo>
                  <a:pt x="202" y="176"/>
                </a:lnTo>
                <a:lnTo>
                  <a:pt x="205" y="179"/>
                </a:lnTo>
                <a:lnTo>
                  <a:pt x="205" y="179"/>
                </a:lnTo>
                <a:lnTo>
                  <a:pt x="210" y="184"/>
                </a:lnTo>
                <a:lnTo>
                  <a:pt x="211" y="188"/>
                </a:lnTo>
                <a:lnTo>
                  <a:pt x="213" y="190"/>
                </a:lnTo>
                <a:lnTo>
                  <a:pt x="213" y="190"/>
                </a:lnTo>
                <a:lnTo>
                  <a:pt x="212" y="194"/>
                </a:lnTo>
                <a:lnTo>
                  <a:pt x="213" y="198"/>
                </a:lnTo>
                <a:lnTo>
                  <a:pt x="216" y="205"/>
                </a:lnTo>
                <a:lnTo>
                  <a:pt x="218" y="210"/>
                </a:lnTo>
                <a:lnTo>
                  <a:pt x="221" y="216"/>
                </a:lnTo>
                <a:lnTo>
                  <a:pt x="221" y="216"/>
                </a:lnTo>
                <a:lnTo>
                  <a:pt x="222" y="227"/>
                </a:lnTo>
                <a:lnTo>
                  <a:pt x="221" y="240"/>
                </a:lnTo>
                <a:lnTo>
                  <a:pt x="220" y="251"/>
                </a:lnTo>
                <a:lnTo>
                  <a:pt x="220" y="251"/>
                </a:lnTo>
                <a:lnTo>
                  <a:pt x="174" y="254"/>
                </a:lnTo>
                <a:lnTo>
                  <a:pt x="142" y="258"/>
                </a:lnTo>
                <a:lnTo>
                  <a:pt x="130" y="260"/>
                </a:lnTo>
                <a:lnTo>
                  <a:pt x="123" y="263"/>
                </a:lnTo>
                <a:lnTo>
                  <a:pt x="123" y="263"/>
                </a:lnTo>
                <a:lnTo>
                  <a:pt x="116" y="270"/>
                </a:lnTo>
                <a:lnTo>
                  <a:pt x="112" y="278"/>
                </a:lnTo>
                <a:lnTo>
                  <a:pt x="107" y="286"/>
                </a:lnTo>
                <a:lnTo>
                  <a:pt x="107" y="286"/>
                </a:lnTo>
                <a:lnTo>
                  <a:pt x="72" y="337"/>
                </a:lnTo>
                <a:lnTo>
                  <a:pt x="37" y="389"/>
                </a:lnTo>
                <a:lnTo>
                  <a:pt x="37" y="389"/>
                </a:lnTo>
                <a:lnTo>
                  <a:pt x="29" y="397"/>
                </a:lnTo>
                <a:lnTo>
                  <a:pt x="17" y="410"/>
                </a:lnTo>
                <a:lnTo>
                  <a:pt x="0" y="429"/>
                </a:lnTo>
                <a:lnTo>
                  <a:pt x="13" y="442"/>
                </a:lnTo>
                <a:lnTo>
                  <a:pt x="22" y="451"/>
                </a:lnTo>
                <a:lnTo>
                  <a:pt x="22" y="451"/>
                </a:lnTo>
                <a:lnTo>
                  <a:pt x="17" y="459"/>
                </a:lnTo>
                <a:lnTo>
                  <a:pt x="13" y="469"/>
                </a:lnTo>
                <a:lnTo>
                  <a:pt x="11" y="481"/>
                </a:lnTo>
                <a:lnTo>
                  <a:pt x="11" y="481"/>
                </a:lnTo>
                <a:lnTo>
                  <a:pt x="10" y="494"/>
                </a:lnTo>
                <a:lnTo>
                  <a:pt x="8" y="504"/>
                </a:lnTo>
                <a:lnTo>
                  <a:pt x="10" y="507"/>
                </a:lnTo>
                <a:lnTo>
                  <a:pt x="12" y="510"/>
                </a:lnTo>
                <a:lnTo>
                  <a:pt x="16" y="513"/>
                </a:lnTo>
                <a:lnTo>
                  <a:pt x="22" y="516"/>
                </a:lnTo>
                <a:lnTo>
                  <a:pt x="22" y="516"/>
                </a:lnTo>
                <a:lnTo>
                  <a:pt x="29" y="517"/>
                </a:lnTo>
                <a:lnTo>
                  <a:pt x="37" y="518"/>
                </a:lnTo>
                <a:lnTo>
                  <a:pt x="44" y="518"/>
                </a:lnTo>
                <a:lnTo>
                  <a:pt x="50" y="517"/>
                </a:lnTo>
                <a:lnTo>
                  <a:pt x="61" y="513"/>
                </a:lnTo>
                <a:lnTo>
                  <a:pt x="70" y="510"/>
                </a:lnTo>
                <a:lnTo>
                  <a:pt x="70" y="510"/>
                </a:lnTo>
                <a:lnTo>
                  <a:pt x="77" y="504"/>
                </a:lnTo>
                <a:lnTo>
                  <a:pt x="86" y="496"/>
                </a:lnTo>
                <a:lnTo>
                  <a:pt x="96" y="488"/>
                </a:lnTo>
                <a:lnTo>
                  <a:pt x="96" y="488"/>
                </a:lnTo>
                <a:lnTo>
                  <a:pt x="115" y="496"/>
                </a:lnTo>
                <a:lnTo>
                  <a:pt x="115" y="496"/>
                </a:lnTo>
                <a:lnTo>
                  <a:pt x="116" y="497"/>
                </a:lnTo>
                <a:lnTo>
                  <a:pt x="118" y="499"/>
                </a:lnTo>
                <a:lnTo>
                  <a:pt x="119" y="501"/>
                </a:lnTo>
                <a:lnTo>
                  <a:pt x="118" y="505"/>
                </a:lnTo>
                <a:lnTo>
                  <a:pt x="118" y="505"/>
                </a:lnTo>
                <a:lnTo>
                  <a:pt x="115" y="506"/>
                </a:lnTo>
                <a:lnTo>
                  <a:pt x="113" y="508"/>
                </a:lnTo>
                <a:lnTo>
                  <a:pt x="96" y="516"/>
                </a:lnTo>
                <a:lnTo>
                  <a:pt x="96" y="516"/>
                </a:lnTo>
                <a:lnTo>
                  <a:pt x="80" y="522"/>
                </a:lnTo>
                <a:lnTo>
                  <a:pt x="62" y="533"/>
                </a:lnTo>
                <a:lnTo>
                  <a:pt x="56" y="538"/>
                </a:lnTo>
                <a:lnTo>
                  <a:pt x="51" y="543"/>
                </a:lnTo>
                <a:lnTo>
                  <a:pt x="49" y="548"/>
                </a:lnTo>
                <a:lnTo>
                  <a:pt x="49" y="550"/>
                </a:lnTo>
                <a:lnTo>
                  <a:pt x="50" y="551"/>
                </a:lnTo>
                <a:lnTo>
                  <a:pt x="50" y="551"/>
                </a:lnTo>
                <a:lnTo>
                  <a:pt x="51" y="553"/>
                </a:lnTo>
                <a:lnTo>
                  <a:pt x="54" y="554"/>
                </a:lnTo>
                <a:lnTo>
                  <a:pt x="59" y="553"/>
                </a:lnTo>
                <a:lnTo>
                  <a:pt x="65" y="549"/>
                </a:lnTo>
                <a:lnTo>
                  <a:pt x="72" y="544"/>
                </a:lnTo>
                <a:lnTo>
                  <a:pt x="86" y="534"/>
                </a:lnTo>
                <a:lnTo>
                  <a:pt x="92" y="531"/>
                </a:lnTo>
                <a:lnTo>
                  <a:pt x="98" y="529"/>
                </a:lnTo>
                <a:lnTo>
                  <a:pt x="98" y="529"/>
                </a:lnTo>
                <a:lnTo>
                  <a:pt x="105" y="529"/>
                </a:lnTo>
                <a:lnTo>
                  <a:pt x="110" y="532"/>
                </a:lnTo>
                <a:lnTo>
                  <a:pt x="112" y="534"/>
                </a:lnTo>
                <a:lnTo>
                  <a:pt x="112" y="535"/>
                </a:lnTo>
                <a:lnTo>
                  <a:pt x="112" y="535"/>
                </a:lnTo>
                <a:lnTo>
                  <a:pt x="92" y="593"/>
                </a:lnTo>
                <a:lnTo>
                  <a:pt x="78" y="635"/>
                </a:lnTo>
                <a:lnTo>
                  <a:pt x="76" y="650"/>
                </a:lnTo>
                <a:lnTo>
                  <a:pt x="75" y="653"/>
                </a:lnTo>
                <a:lnTo>
                  <a:pt x="76" y="656"/>
                </a:lnTo>
                <a:lnTo>
                  <a:pt x="83" y="661"/>
                </a:lnTo>
                <a:lnTo>
                  <a:pt x="89" y="742"/>
                </a:lnTo>
                <a:lnTo>
                  <a:pt x="89" y="742"/>
                </a:lnTo>
                <a:lnTo>
                  <a:pt x="88" y="742"/>
                </a:lnTo>
                <a:lnTo>
                  <a:pt x="85" y="743"/>
                </a:lnTo>
                <a:lnTo>
                  <a:pt x="81" y="745"/>
                </a:lnTo>
                <a:lnTo>
                  <a:pt x="80" y="748"/>
                </a:lnTo>
                <a:lnTo>
                  <a:pt x="78" y="750"/>
                </a:lnTo>
                <a:lnTo>
                  <a:pt x="78" y="750"/>
                </a:lnTo>
                <a:lnTo>
                  <a:pt x="77" y="758"/>
                </a:lnTo>
                <a:lnTo>
                  <a:pt x="77" y="765"/>
                </a:lnTo>
                <a:lnTo>
                  <a:pt x="81" y="779"/>
                </a:lnTo>
                <a:lnTo>
                  <a:pt x="81" y="779"/>
                </a:lnTo>
                <a:lnTo>
                  <a:pt x="83" y="785"/>
                </a:lnTo>
                <a:lnTo>
                  <a:pt x="86" y="790"/>
                </a:lnTo>
                <a:lnTo>
                  <a:pt x="89" y="792"/>
                </a:lnTo>
                <a:lnTo>
                  <a:pt x="89" y="792"/>
                </a:lnTo>
                <a:lnTo>
                  <a:pt x="98" y="796"/>
                </a:lnTo>
                <a:lnTo>
                  <a:pt x="104" y="798"/>
                </a:lnTo>
                <a:lnTo>
                  <a:pt x="105" y="799"/>
                </a:lnTo>
                <a:lnTo>
                  <a:pt x="107" y="801"/>
                </a:lnTo>
                <a:lnTo>
                  <a:pt x="107" y="801"/>
                </a:lnTo>
                <a:lnTo>
                  <a:pt x="120" y="925"/>
                </a:lnTo>
                <a:lnTo>
                  <a:pt x="126" y="930"/>
                </a:lnTo>
                <a:lnTo>
                  <a:pt x="126" y="930"/>
                </a:lnTo>
                <a:lnTo>
                  <a:pt x="119" y="1012"/>
                </a:lnTo>
                <a:lnTo>
                  <a:pt x="114" y="1076"/>
                </a:lnTo>
                <a:lnTo>
                  <a:pt x="112" y="1118"/>
                </a:lnTo>
                <a:lnTo>
                  <a:pt x="112" y="1118"/>
                </a:lnTo>
                <a:lnTo>
                  <a:pt x="110" y="1169"/>
                </a:lnTo>
                <a:lnTo>
                  <a:pt x="109" y="1201"/>
                </a:lnTo>
                <a:lnTo>
                  <a:pt x="109" y="1201"/>
                </a:lnTo>
                <a:lnTo>
                  <a:pt x="107" y="1224"/>
                </a:lnTo>
                <a:lnTo>
                  <a:pt x="107" y="1224"/>
                </a:lnTo>
                <a:lnTo>
                  <a:pt x="105" y="1223"/>
                </a:lnTo>
                <a:lnTo>
                  <a:pt x="104" y="1223"/>
                </a:lnTo>
                <a:lnTo>
                  <a:pt x="102" y="1224"/>
                </a:lnTo>
                <a:lnTo>
                  <a:pt x="100" y="1229"/>
                </a:lnTo>
                <a:lnTo>
                  <a:pt x="100" y="1229"/>
                </a:lnTo>
                <a:lnTo>
                  <a:pt x="100" y="1244"/>
                </a:lnTo>
                <a:lnTo>
                  <a:pt x="99" y="1251"/>
                </a:lnTo>
                <a:lnTo>
                  <a:pt x="98" y="1260"/>
                </a:lnTo>
                <a:lnTo>
                  <a:pt x="98" y="1260"/>
                </a:lnTo>
                <a:lnTo>
                  <a:pt x="96" y="1269"/>
                </a:lnTo>
                <a:lnTo>
                  <a:pt x="94" y="1273"/>
                </a:lnTo>
                <a:lnTo>
                  <a:pt x="93" y="1277"/>
                </a:lnTo>
                <a:lnTo>
                  <a:pt x="92" y="1283"/>
                </a:lnTo>
                <a:lnTo>
                  <a:pt x="92" y="1294"/>
                </a:lnTo>
                <a:lnTo>
                  <a:pt x="92" y="1294"/>
                </a:lnTo>
                <a:lnTo>
                  <a:pt x="89" y="1294"/>
                </a:lnTo>
                <a:lnTo>
                  <a:pt x="85" y="1296"/>
                </a:lnTo>
                <a:lnTo>
                  <a:pt x="82" y="1297"/>
                </a:lnTo>
                <a:lnTo>
                  <a:pt x="80" y="1299"/>
                </a:lnTo>
                <a:lnTo>
                  <a:pt x="78" y="1303"/>
                </a:lnTo>
                <a:lnTo>
                  <a:pt x="78" y="1308"/>
                </a:lnTo>
                <a:lnTo>
                  <a:pt x="78" y="1308"/>
                </a:lnTo>
                <a:lnTo>
                  <a:pt x="78" y="1324"/>
                </a:lnTo>
                <a:lnTo>
                  <a:pt x="80" y="1330"/>
                </a:lnTo>
                <a:lnTo>
                  <a:pt x="81" y="1336"/>
                </a:lnTo>
                <a:lnTo>
                  <a:pt x="81" y="1336"/>
                </a:lnTo>
                <a:lnTo>
                  <a:pt x="86" y="1342"/>
                </a:lnTo>
                <a:lnTo>
                  <a:pt x="91" y="1350"/>
                </a:lnTo>
                <a:lnTo>
                  <a:pt x="98" y="1358"/>
                </a:lnTo>
                <a:lnTo>
                  <a:pt x="98" y="1358"/>
                </a:lnTo>
                <a:lnTo>
                  <a:pt x="97" y="1361"/>
                </a:lnTo>
                <a:lnTo>
                  <a:pt x="97" y="1364"/>
                </a:lnTo>
                <a:lnTo>
                  <a:pt x="97" y="1370"/>
                </a:lnTo>
                <a:lnTo>
                  <a:pt x="98" y="1373"/>
                </a:lnTo>
                <a:lnTo>
                  <a:pt x="100" y="1375"/>
                </a:lnTo>
                <a:lnTo>
                  <a:pt x="100" y="1375"/>
                </a:lnTo>
                <a:lnTo>
                  <a:pt x="105" y="1377"/>
                </a:lnTo>
                <a:lnTo>
                  <a:pt x="113" y="1378"/>
                </a:lnTo>
                <a:lnTo>
                  <a:pt x="131" y="1378"/>
                </a:lnTo>
                <a:lnTo>
                  <a:pt x="157" y="1378"/>
                </a:lnTo>
                <a:lnTo>
                  <a:pt x="157" y="1378"/>
                </a:lnTo>
                <a:lnTo>
                  <a:pt x="158" y="1389"/>
                </a:lnTo>
                <a:lnTo>
                  <a:pt x="162" y="1401"/>
                </a:lnTo>
                <a:lnTo>
                  <a:pt x="166" y="1415"/>
                </a:lnTo>
                <a:lnTo>
                  <a:pt x="172" y="1428"/>
                </a:lnTo>
                <a:lnTo>
                  <a:pt x="175" y="1434"/>
                </a:lnTo>
                <a:lnTo>
                  <a:pt x="180" y="1439"/>
                </a:lnTo>
                <a:lnTo>
                  <a:pt x="185" y="1444"/>
                </a:lnTo>
                <a:lnTo>
                  <a:pt x="191" y="1448"/>
                </a:lnTo>
                <a:lnTo>
                  <a:pt x="197" y="1450"/>
                </a:lnTo>
                <a:lnTo>
                  <a:pt x="205" y="1450"/>
                </a:lnTo>
                <a:lnTo>
                  <a:pt x="205" y="1450"/>
                </a:lnTo>
                <a:lnTo>
                  <a:pt x="212" y="1449"/>
                </a:lnTo>
                <a:lnTo>
                  <a:pt x="218" y="1445"/>
                </a:lnTo>
                <a:lnTo>
                  <a:pt x="225" y="1439"/>
                </a:lnTo>
                <a:lnTo>
                  <a:pt x="229" y="1432"/>
                </a:lnTo>
                <a:lnTo>
                  <a:pt x="234" y="1422"/>
                </a:lnTo>
                <a:lnTo>
                  <a:pt x="238" y="1412"/>
                </a:lnTo>
                <a:lnTo>
                  <a:pt x="245" y="1389"/>
                </a:lnTo>
                <a:lnTo>
                  <a:pt x="249" y="1367"/>
                </a:lnTo>
                <a:lnTo>
                  <a:pt x="253" y="1347"/>
                </a:lnTo>
                <a:lnTo>
                  <a:pt x="255" y="1327"/>
                </a:lnTo>
                <a:lnTo>
                  <a:pt x="255" y="1327"/>
                </a:lnTo>
                <a:lnTo>
                  <a:pt x="277" y="1325"/>
                </a:lnTo>
                <a:lnTo>
                  <a:pt x="277" y="1325"/>
                </a:lnTo>
                <a:lnTo>
                  <a:pt x="283" y="1323"/>
                </a:lnTo>
                <a:lnTo>
                  <a:pt x="288" y="1320"/>
                </a:lnTo>
                <a:lnTo>
                  <a:pt x="292" y="1316"/>
                </a:lnTo>
                <a:lnTo>
                  <a:pt x="294" y="1314"/>
                </a:lnTo>
                <a:lnTo>
                  <a:pt x="306" y="1297"/>
                </a:lnTo>
                <a:lnTo>
                  <a:pt x="314" y="1280"/>
                </a:lnTo>
                <a:lnTo>
                  <a:pt x="319" y="1280"/>
                </a:lnTo>
                <a:lnTo>
                  <a:pt x="319" y="1280"/>
                </a:lnTo>
                <a:lnTo>
                  <a:pt x="322" y="1305"/>
                </a:lnTo>
                <a:lnTo>
                  <a:pt x="323" y="1324"/>
                </a:lnTo>
                <a:lnTo>
                  <a:pt x="324" y="1330"/>
                </a:lnTo>
                <a:lnTo>
                  <a:pt x="325" y="1334"/>
                </a:lnTo>
                <a:lnTo>
                  <a:pt x="325" y="1334"/>
                </a:lnTo>
                <a:lnTo>
                  <a:pt x="333" y="1335"/>
                </a:lnTo>
                <a:lnTo>
                  <a:pt x="336" y="1336"/>
                </a:lnTo>
                <a:lnTo>
                  <a:pt x="336" y="1336"/>
                </a:lnTo>
                <a:lnTo>
                  <a:pt x="340" y="1364"/>
                </a:lnTo>
                <a:lnTo>
                  <a:pt x="351" y="1429"/>
                </a:lnTo>
                <a:lnTo>
                  <a:pt x="357" y="1466"/>
                </a:lnTo>
                <a:lnTo>
                  <a:pt x="364" y="1502"/>
                </a:lnTo>
                <a:lnTo>
                  <a:pt x="372" y="1531"/>
                </a:lnTo>
                <a:lnTo>
                  <a:pt x="376" y="1542"/>
                </a:lnTo>
                <a:lnTo>
                  <a:pt x="378" y="1551"/>
                </a:lnTo>
                <a:lnTo>
                  <a:pt x="378" y="1551"/>
                </a:lnTo>
                <a:lnTo>
                  <a:pt x="387" y="1564"/>
                </a:lnTo>
                <a:lnTo>
                  <a:pt x="395" y="1574"/>
                </a:lnTo>
                <a:lnTo>
                  <a:pt x="404" y="1580"/>
                </a:lnTo>
                <a:lnTo>
                  <a:pt x="414" y="1585"/>
                </a:lnTo>
                <a:lnTo>
                  <a:pt x="423" y="1587"/>
                </a:lnTo>
                <a:lnTo>
                  <a:pt x="433" y="1587"/>
                </a:lnTo>
                <a:lnTo>
                  <a:pt x="443" y="1584"/>
                </a:lnTo>
                <a:lnTo>
                  <a:pt x="452" y="1579"/>
                </a:lnTo>
                <a:lnTo>
                  <a:pt x="452" y="1579"/>
                </a:lnTo>
                <a:lnTo>
                  <a:pt x="455" y="1577"/>
                </a:lnTo>
                <a:lnTo>
                  <a:pt x="460" y="1572"/>
                </a:lnTo>
                <a:lnTo>
                  <a:pt x="464" y="1566"/>
                </a:lnTo>
                <a:lnTo>
                  <a:pt x="468" y="1560"/>
                </a:lnTo>
                <a:lnTo>
                  <a:pt x="475" y="1541"/>
                </a:lnTo>
                <a:lnTo>
                  <a:pt x="481" y="1520"/>
                </a:lnTo>
                <a:lnTo>
                  <a:pt x="487" y="1496"/>
                </a:lnTo>
                <a:lnTo>
                  <a:pt x="493" y="1469"/>
                </a:lnTo>
                <a:lnTo>
                  <a:pt x="498" y="1439"/>
                </a:lnTo>
                <a:lnTo>
                  <a:pt x="502" y="1409"/>
                </a:lnTo>
                <a:lnTo>
                  <a:pt x="502" y="1409"/>
                </a:lnTo>
                <a:lnTo>
                  <a:pt x="506" y="1374"/>
                </a:lnTo>
                <a:lnTo>
                  <a:pt x="507" y="1336"/>
                </a:lnTo>
                <a:lnTo>
                  <a:pt x="508" y="1294"/>
                </a:lnTo>
                <a:lnTo>
                  <a:pt x="507" y="1250"/>
                </a:lnTo>
                <a:lnTo>
                  <a:pt x="506" y="1206"/>
                </a:lnTo>
                <a:lnTo>
                  <a:pt x="504" y="1163"/>
                </a:lnTo>
                <a:lnTo>
                  <a:pt x="500" y="1084"/>
                </a:lnTo>
                <a:lnTo>
                  <a:pt x="500" y="1084"/>
                </a:lnTo>
                <a:lnTo>
                  <a:pt x="496" y="1051"/>
                </a:lnTo>
                <a:lnTo>
                  <a:pt x="492" y="1023"/>
                </a:lnTo>
                <a:lnTo>
                  <a:pt x="487" y="1001"/>
                </a:lnTo>
                <a:lnTo>
                  <a:pt x="482" y="982"/>
                </a:lnTo>
                <a:lnTo>
                  <a:pt x="477" y="969"/>
                </a:lnTo>
                <a:lnTo>
                  <a:pt x="475" y="959"/>
                </a:lnTo>
                <a:lnTo>
                  <a:pt x="471" y="952"/>
                </a:lnTo>
                <a:lnTo>
                  <a:pt x="471" y="952"/>
                </a:lnTo>
                <a:lnTo>
                  <a:pt x="489" y="910"/>
                </a:lnTo>
                <a:lnTo>
                  <a:pt x="489" y="910"/>
                </a:lnTo>
                <a:lnTo>
                  <a:pt x="491" y="903"/>
                </a:lnTo>
                <a:lnTo>
                  <a:pt x="491" y="896"/>
                </a:lnTo>
                <a:lnTo>
                  <a:pt x="491" y="888"/>
                </a:lnTo>
                <a:lnTo>
                  <a:pt x="491" y="888"/>
                </a:lnTo>
                <a:lnTo>
                  <a:pt x="490" y="884"/>
                </a:lnTo>
                <a:lnTo>
                  <a:pt x="487" y="881"/>
                </a:lnTo>
                <a:lnTo>
                  <a:pt x="487" y="879"/>
                </a:lnTo>
                <a:lnTo>
                  <a:pt x="487" y="878"/>
                </a:lnTo>
                <a:lnTo>
                  <a:pt x="491" y="877"/>
                </a:lnTo>
                <a:lnTo>
                  <a:pt x="491" y="877"/>
                </a:lnTo>
                <a:lnTo>
                  <a:pt x="502" y="873"/>
                </a:lnTo>
                <a:lnTo>
                  <a:pt x="511" y="868"/>
                </a:lnTo>
                <a:lnTo>
                  <a:pt x="511" y="868"/>
                </a:lnTo>
                <a:lnTo>
                  <a:pt x="516" y="863"/>
                </a:lnTo>
                <a:lnTo>
                  <a:pt x="523" y="855"/>
                </a:lnTo>
                <a:lnTo>
                  <a:pt x="530" y="846"/>
                </a:lnTo>
                <a:lnTo>
                  <a:pt x="533" y="840"/>
                </a:lnTo>
                <a:lnTo>
                  <a:pt x="533" y="820"/>
                </a:lnTo>
                <a:lnTo>
                  <a:pt x="581" y="820"/>
                </a:lnTo>
                <a:lnTo>
                  <a:pt x="581" y="820"/>
                </a:lnTo>
                <a:lnTo>
                  <a:pt x="590" y="812"/>
                </a:lnTo>
                <a:lnTo>
                  <a:pt x="600" y="801"/>
                </a:lnTo>
                <a:lnTo>
                  <a:pt x="600" y="801"/>
                </a:lnTo>
                <a:lnTo>
                  <a:pt x="611" y="685"/>
                </a:lnTo>
                <a:lnTo>
                  <a:pt x="617" y="605"/>
                </a:lnTo>
                <a:lnTo>
                  <a:pt x="620" y="578"/>
                </a:lnTo>
                <a:lnTo>
                  <a:pt x="620" y="569"/>
                </a:lnTo>
                <a:lnTo>
                  <a:pt x="620" y="569"/>
                </a:lnTo>
                <a:lnTo>
                  <a:pt x="615" y="565"/>
                </a:lnTo>
                <a:lnTo>
                  <a:pt x="611" y="562"/>
                </a:lnTo>
                <a:lnTo>
                  <a:pt x="437" y="562"/>
                </a:lnTo>
                <a:lnTo>
                  <a:pt x="430" y="549"/>
                </a:lnTo>
                <a:lnTo>
                  <a:pt x="430" y="549"/>
                </a:lnTo>
                <a:lnTo>
                  <a:pt x="438" y="544"/>
                </a:lnTo>
                <a:lnTo>
                  <a:pt x="446" y="538"/>
                </a:lnTo>
                <a:lnTo>
                  <a:pt x="454" y="529"/>
                </a:lnTo>
                <a:lnTo>
                  <a:pt x="454" y="529"/>
                </a:lnTo>
                <a:lnTo>
                  <a:pt x="461" y="519"/>
                </a:lnTo>
                <a:lnTo>
                  <a:pt x="466" y="511"/>
                </a:lnTo>
                <a:lnTo>
                  <a:pt x="471" y="501"/>
                </a:lnTo>
                <a:lnTo>
                  <a:pt x="471" y="501"/>
                </a:lnTo>
                <a:lnTo>
                  <a:pt x="473" y="501"/>
                </a:lnTo>
                <a:lnTo>
                  <a:pt x="476" y="502"/>
                </a:lnTo>
                <a:lnTo>
                  <a:pt x="486" y="506"/>
                </a:lnTo>
                <a:lnTo>
                  <a:pt x="498" y="510"/>
                </a:lnTo>
                <a:lnTo>
                  <a:pt x="508" y="512"/>
                </a:lnTo>
                <a:lnTo>
                  <a:pt x="508" y="512"/>
                </a:lnTo>
                <a:lnTo>
                  <a:pt x="514" y="513"/>
                </a:lnTo>
                <a:lnTo>
                  <a:pt x="520" y="513"/>
                </a:lnTo>
                <a:lnTo>
                  <a:pt x="528" y="515"/>
                </a:lnTo>
                <a:lnTo>
                  <a:pt x="535" y="518"/>
                </a:lnTo>
                <a:lnTo>
                  <a:pt x="535" y="518"/>
                </a:lnTo>
                <a:lnTo>
                  <a:pt x="544" y="522"/>
                </a:lnTo>
                <a:lnTo>
                  <a:pt x="551" y="523"/>
                </a:lnTo>
                <a:lnTo>
                  <a:pt x="558" y="524"/>
                </a:lnTo>
                <a:lnTo>
                  <a:pt x="567" y="523"/>
                </a:lnTo>
                <a:lnTo>
                  <a:pt x="567" y="523"/>
                </a:lnTo>
                <a:lnTo>
                  <a:pt x="574" y="522"/>
                </a:lnTo>
                <a:lnTo>
                  <a:pt x="579" y="519"/>
                </a:lnTo>
                <a:lnTo>
                  <a:pt x="583" y="518"/>
                </a:lnTo>
                <a:lnTo>
                  <a:pt x="587" y="518"/>
                </a:lnTo>
                <a:lnTo>
                  <a:pt x="587" y="518"/>
                </a:lnTo>
                <a:lnTo>
                  <a:pt x="599" y="531"/>
                </a:lnTo>
                <a:lnTo>
                  <a:pt x="605" y="535"/>
                </a:lnTo>
                <a:lnTo>
                  <a:pt x="610" y="538"/>
                </a:lnTo>
                <a:lnTo>
                  <a:pt x="615" y="540"/>
                </a:lnTo>
                <a:lnTo>
                  <a:pt x="620" y="540"/>
                </a:lnTo>
                <a:lnTo>
                  <a:pt x="620" y="540"/>
                </a:lnTo>
                <a:lnTo>
                  <a:pt x="621" y="539"/>
                </a:lnTo>
                <a:lnTo>
                  <a:pt x="622" y="538"/>
                </a:lnTo>
                <a:lnTo>
                  <a:pt x="621" y="533"/>
                </a:lnTo>
                <a:lnTo>
                  <a:pt x="619" y="527"/>
                </a:lnTo>
                <a:lnTo>
                  <a:pt x="614" y="519"/>
                </a:lnTo>
                <a:lnTo>
                  <a:pt x="603" y="507"/>
                </a:lnTo>
                <a:lnTo>
                  <a:pt x="598" y="501"/>
                </a:lnTo>
                <a:lnTo>
                  <a:pt x="609" y="490"/>
                </a:lnTo>
                <a:lnTo>
                  <a:pt x="609" y="490"/>
                </a:lnTo>
                <a:lnTo>
                  <a:pt x="617" y="485"/>
                </a:lnTo>
                <a:lnTo>
                  <a:pt x="617" y="485"/>
                </a:lnTo>
                <a:lnTo>
                  <a:pt x="620" y="478"/>
                </a:lnTo>
                <a:lnTo>
                  <a:pt x="624" y="464"/>
                </a:lnTo>
                <a:lnTo>
                  <a:pt x="627" y="449"/>
                </a:lnTo>
                <a:lnTo>
                  <a:pt x="628" y="445"/>
                </a:lnTo>
                <a:lnTo>
                  <a:pt x="628" y="442"/>
                </a:lnTo>
                <a:lnTo>
                  <a:pt x="628" y="442"/>
                </a:lnTo>
                <a:lnTo>
                  <a:pt x="617" y="432"/>
                </a:lnTo>
                <a:lnTo>
                  <a:pt x="610" y="426"/>
                </a:lnTo>
                <a:lnTo>
                  <a:pt x="606" y="424"/>
                </a:lnTo>
                <a:lnTo>
                  <a:pt x="603" y="422"/>
                </a:lnTo>
                <a:lnTo>
                  <a:pt x="603" y="422"/>
                </a:lnTo>
                <a:lnTo>
                  <a:pt x="599" y="421"/>
                </a:lnTo>
                <a:lnTo>
                  <a:pt x="597" y="420"/>
                </a:lnTo>
                <a:lnTo>
                  <a:pt x="592" y="418"/>
                </a:lnTo>
                <a:lnTo>
                  <a:pt x="587" y="418"/>
                </a:lnTo>
                <a:lnTo>
                  <a:pt x="587" y="418"/>
                </a:lnTo>
                <a:lnTo>
                  <a:pt x="572" y="420"/>
                </a:lnTo>
                <a:lnTo>
                  <a:pt x="567" y="421"/>
                </a:lnTo>
                <a:lnTo>
                  <a:pt x="563" y="422"/>
                </a:lnTo>
                <a:lnTo>
                  <a:pt x="563" y="422"/>
                </a:lnTo>
                <a:lnTo>
                  <a:pt x="558" y="427"/>
                </a:lnTo>
                <a:lnTo>
                  <a:pt x="552" y="431"/>
                </a:lnTo>
                <a:lnTo>
                  <a:pt x="547" y="437"/>
                </a:lnTo>
                <a:lnTo>
                  <a:pt x="547" y="437"/>
                </a:lnTo>
                <a:lnTo>
                  <a:pt x="531" y="410"/>
                </a:lnTo>
                <a:lnTo>
                  <a:pt x="522" y="389"/>
                </a:lnTo>
                <a:lnTo>
                  <a:pt x="518" y="381"/>
                </a:lnTo>
                <a:lnTo>
                  <a:pt x="516" y="376"/>
                </a:lnTo>
                <a:lnTo>
                  <a:pt x="516" y="376"/>
                </a:lnTo>
                <a:lnTo>
                  <a:pt x="514" y="370"/>
                </a:lnTo>
                <a:lnTo>
                  <a:pt x="509" y="360"/>
                </a:lnTo>
                <a:lnTo>
                  <a:pt x="495" y="334"/>
                </a:lnTo>
                <a:lnTo>
                  <a:pt x="474" y="300"/>
                </a:lnTo>
                <a:lnTo>
                  <a:pt x="474" y="300"/>
                </a:lnTo>
                <a:lnTo>
                  <a:pt x="453" y="280"/>
                </a:lnTo>
                <a:lnTo>
                  <a:pt x="438" y="267"/>
                </a:lnTo>
                <a:lnTo>
                  <a:pt x="430" y="260"/>
                </a:lnTo>
                <a:lnTo>
                  <a:pt x="430" y="260"/>
                </a:lnTo>
                <a:lnTo>
                  <a:pt x="393" y="249"/>
                </a:lnTo>
                <a:lnTo>
                  <a:pt x="393" y="249"/>
                </a:lnTo>
                <a:lnTo>
                  <a:pt x="378" y="246"/>
                </a:lnTo>
                <a:lnTo>
                  <a:pt x="364" y="243"/>
                </a:lnTo>
                <a:lnTo>
                  <a:pt x="336" y="243"/>
                </a:lnTo>
                <a:lnTo>
                  <a:pt x="336" y="243"/>
                </a:lnTo>
                <a:lnTo>
                  <a:pt x="339" y="241"/>
                </a:lnTo>
                <a:lnTo>
                  <a:pt x="345" y="227"/>
                </a:lnTo>
                <a:lnTo>
                  <a:pt x="345" y="227"/>
                </a:lnTo>
                <a:lnTo>
                  <a:pt x="349" y="216"/>
                </a:lnTo>
                <a:lnTo>
                  <a:pt x="351" y="206"/>
                </a:lnTo>
                <a:lnTo>
                  <a:pt x="353" y="190"/>
                </a:lnTo>
                <a:lnTo>
                  <a:pt x="353" y="190"/>
                </a:lnTo>
                <a:lnTo>
                  <a:pt x="355" y="178"/>
                </a:lnTo>
                <a:lnTo>
                  <a:pt x="356" y="171"/>
                </a:lnTo>
                <a:lnTo>
                  <a:pt x="356" y="171"/>
                </a:lnTo>
                <a:lnTo>
                  <a:pt x="362" y="163"/>
                </a:lnTo>
                <a:lnTo>
                  <a:pt x="367" y="156"/>
                </a:lnTo>
                <a:lnTo>
                  <a:pt x="371" y="149"/>
                </a:lnTo>
                <a:lnTo>
                  <a:pt x="371" y="149"/>
                </a:lnTo>
                <a:lnTo>
                  <a:pt x="371" y="143"/>
                </a:lnTo>
                <a:lnTo>
                  <a:pt x="371" y="136"/>
                </a:lnTo>
                <a:lnTo>
                  <a:pt x="371" y="131"/>
                </a:lnTo>
                <a:lnTo>
                  <a:pt x="382" y="107"/>
                </a:lnTo>
                <a:lnTo>
                  <a:pt x="382" y="107"/>
                </a:lnTo>
                <a:lnTo>
                  <a:pt x="376" y="73"/>
                </a:lnTo>
                <a:lnTo>
                  <a:pt x="371" y="37"/>
                </a:lnTo>
                <a:lnTo>
                  <a:pt x="371" y="37"/>
                </a:lnTo>
                <a:lnTo>
                  <a:pt x="367" y="32"/>
                </a:lnTo>
                <a:lnTo>
                  <a:pt x="361" y="25"/>
                </a:lnTo>
                <a:lnTo>
                  <a:pt x="352" y="17"/>
                </a:lnTo>
                <a:lnTo>
                  <a:pt x="345" y="11"/>
                </a:lnTo>
                <a:lnTo>
                  <a:pt x="345" y="11"/>
                </a:lnTo>
                <a:lnTo>
                  <a:pt x="331" y="6"/>
                </a:lnTo>
                <a:lnTo>
                  <a:pt x="319" y="3"/>
                </a:lnTo>
                <a:lnTo>
                  <a:pt x="294" y="0"/>
                </a:lnTo>
                <a:lnTo>
                  <a:pt x="283" y="9"/>
                </a:lnTo>
                <a:close/>
                <a:moveTo>
                  <a:pt x="430" y="479"/>
                </a:moveTo>
                <a:lnTo>
                  <a:pt x="454" y="485"/>
                </a:lnTo>
                <a:lnTo>
                  <a:pt x="454" y="485"/>
                </a:lnTo>
                <a:lnTo>
                  <a:pt x="450" y="494"/>
                </a:lnTo>
                <a:lnTo>
                  <a:pt x="446" y="502"/>
                </a:lnTo>
                <a:lnTo>
                  <a:pt x="441" y="510"/>
                </a:lnTo>
                <a:lnTo>
                  <a:pt x="441" y="510"/>
                </a:lnTo>
                <a:lnTo>
                  <a:pt x="433" y="516"/>
                </a:lnTo>
                <a:lnTo>
                  <a:pt x="426" y="521"/>
                </a:lnTo>
                <a:lnTo>
                  <a:pt x="417" y="527"/>
                </a:lnTo>
                <a:lnTo>
                  <a:pt x="415" y="501"/>
                </a:lnTo>
                <a:lnTo>
                  <a:pt x="430" y="479"/>
                </a:lnTo>
                <a:close/>
                <a:moveTo>
                  <a:pt x="398" y="1288"/>
                </a:moveTo>
                <a:lnTo>
                  <a:pt x="457" y="1288"/>
                </a:lnTo>
                <a:lnTo>
                  <a:pt x="457" y="1288"/>
                </a:lnTo>
                <a:lnTo>
                  <a:pt x="457" y="1309"/>
                </a:lnTo>
                <a:lnTo>
                  <a:pt x="454" y="1336"/>
                </a:lnTo>
                <a:lnTo>
                  <a:pt x="452" y="1375"/>
                </a:lnTo>
                <a:lnTo>
                  <a:pt x="452" y="1375"/>
                </a:lnTo>
                <a:lnTo>
                  <a:pt x="447" y="1416"/>
                </a:lnTo>
                <a:lnTo>
                  <a:pt x="442" y="1447"/>
                </a:lnTo>
                <a:lnTo>
                  <a:pt x="437" y="1474"/>
                </a:lnTo>
                <a:lnTo>
                  <a:pt x="393" y="1299"/>
                </a:lnTo>
                <a:lnTo>
                  <a:pt x="398" y="1288"/>
                </a:lnTo>
                <a:close/>
                <a:moveTo>
                  <a:pt x="213" y="1375"/>
                </a:moveTo>
                <a:lnTo>
                  <a:pt x="213" y="1375"/>
                </a:lnTo>
                <a:lnTo>
                  <a:pt x="212" y="1380"/>
                </a:lnTo>
                <a:lnTo>
                  <a:pt x="211" y="1390"/>
                </a:lnTo>
                <a:lnTo>
                  <a:pt x="207" y="1402"/>
                </a:lnTo>
                <a:lnTo>
                  <a:pt x="205" y="1407"/>
                </a:lnTo>
                <a:lnTo>
                  <a:pt x="201" y="1411"/>
                </a:lnTo>
                <a:lnTo>
                  <a:pt x="201" y="1411"/>
                </a:lnTo>
                <a:lnTo>
                  <a:pt x="200" y="1412"/>
                </a:lnTo>
                <a:lnTo>
                  <a:pt x="197" y="1412"/>
                </a:lnTo>
                <a:lnTo>
                  <a:pt x="194" y="1410"/>
                </a:lnTo>
                <a:lnTo>
                  <a:pt x="189" y="1404"/>
                </a:lnTo>
                <a:lnTo>
                  <a:pt x="185" y="1397"/>
                </a:lnTo>
                <a:lnTo>
                  <a:pt x="179" y="1384"/>
                </a:lnTo>
                <a:lnTo>
                  <a:pt x="177" y="1378"/>
                </a:lnTo>
                <a:lnTo>
                  <a:pt x="196" y="1369"/>
                </a:lnTo>
                <a:lnTo>
                  <a:pt x="205" y="1369"/>
                </a:lnTo>
                <a:lnTo>
                  <a:pt x="213" y="1375"/>
                </a:lnTo>
                <a:close/>
                <a:moveTo>
                  <a:pt x="288" y="1067"/>
                </a:moveTo>
                <a:lnTo>
                  <a:pt x="288" y="1067"/>
                </a:lnTo>
                <a:lnTo>
                  <a:pt x="291" y="1097"/>
                </a:lnTo>
                <a:lnTo>
                  <a:pt x="292" y="1119"/>
                </a:lnTo>
                <a:lnTo>
                  <a:pt x="292" y="1129"/>
                </a:lnTo>
                <a:lnTo>
                  <a:pt x="292" y="1129"/>
                </a:lnTo>
                <a:lnTo>
                  <a:pt x="290" y="1130"/>
                </a:lnTo>
                <a:lnTo>
                  <a:pt x="287" y="1129"/>
                </a:lnTo>
                <a:lnTo>
                  <a:pt x="285" y="1129"/>
                </a:lnTo>
                <a:lnTo>
                  <a:pt x="283" y="1129"/>
                </a:lnTo>
                <a:lnTo>
                  <a:pt x="283" y="1129"/>
                </a:lnTo>
                <a:lnTo>
                  <a:pt x="282" y="1127"/>
                </a:lnTo>
                <a:lnTo>
                  <a:pt x="281" y="1125"/>
                </a:lnTo>
                <a:lnTo>
                  <a:pt x="277" y="1115"/>
                </a:lnTo>
                <a:lnTo>
                  <a:pt x="275" y="1105"/>
                </a:lnTo>
                <a:lnTo>
                  <a:pt x="275" y="1098"/>
                </a:lnTo>
                <a:lnTo>
                  <a:pt x="275" y="1098"/>
                </a:lnTo>
                <a:lnTo>
                  <a:pt x="275" y="1097"/>
                </a:lnTo>
                <a:lnTo>
                  <a:pt x="274" y="1094"/>
                </a:lnTo>
                <a:lnTo>
                  <a:pt x="271" y="1090"/>
                </a:lnTo>
                <a:lnTo>
                  <a:pt x="266" y="1087"/>
                </a:lnTo>
                <a:lnTo>
                  <a:pt x="260" y="1065"/>
                </a:lnTo>
                <a:lnTo>
                  <a:pt x="288" y="1067"/>
                </a:lnTo>
                <a:close/>
                <a:moveTo>
                  <a:pt x="277" y="958"/>
                </a:moveTo>
                <a:lnTo>
                  <a:pt x="277" y="958"/>
                </a:lnTo>
                <a:lnTo>
                  <a:pt x="280" y="957"/>
                </a:lnTo>
                <a:lnTo>
                  <a:pt x="283" y="957"/>
                </a:lnTo>
                <a:lnTo>
                  <a:pt x="288" y="958"/>
                </a:lnTo>
                <a:lnTo>
                  <a:pt x="277" y="982"/>
                </a:lnTo>
                <a:lnTo>
                  <a:pt x="266" y="982"/>
                </a:lnTo>
                <a:lnTo>
                  <a:pt x="266" y="975"/>
                </a:lnTo>
                <a:lnTo>
                  <a:pt x="266" y="975"/>
                </a:lnTo>
                <a:lnTo>
                  <a:pt x="271" y="966"/>
                </a:lnTo>
                <a:lnTo>
                  <a:pt x="277" y="958"/>
                </a:lnTo>
                <a:lnTo>
                  <a:pt x="277" y="958"/>
                </a:lnTo>
                <a:close/>
                <a:moveTo>
                  <a:pt x="303" y="958"/>
                </a:moveTo>
                <a:lnTo>
                  <a:pt x="317" y="960"/>
                </a:lnTo>
                <a:lnTo>
                  <a:pt x="312" y="980"/>
                </a:lnTo>
                <a:lnTo>
                  <a:pt x="303" y="980"/>
                </a:lnTo>
                <a:lnTo>
                  <a:pt x="299" y="969"/>
                </a:lnTo>
                <a:lnTo>
                  <a:pt x="303" y="9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8C1B92A1-32F1-47BA-B83F-3D35E0D033DC}"/>
              </a:ext>
            </a:extLst>
          </p:cNvPr>
          <p:cNvSpPr>
            <a:spLocks noEditPoints="1"/>
          </p:cNvSpPr>
          <p:nvPr/>
        </p:nvSpPr>
        <p:spPr bwMode="auto">
          <a:xfrm>
            <a:off x="6404096" y="773780"/>
            <a:ext cx="699617" cy="1669013"/>
          </a:xfrm>
          <a:custGeom>
            <a:avLst/>
            <a:gdLst>
              <a:gd name="T0" fmla="*/ 315 w 542"/>
              <a:gd name="T1" fmla="*/ 10 h 1293"/>
              <a:gd name="T2" fmla="*/ 302 w 542"/>
              <a:gd name="T3" fmla="*/ 69 h 1293"/>
              <a:gd name="T4" fmla="*/ 300 w 542"/>
              <a:gd name="T5" fmla="*/ 115 h 1293"/>
              <a:gd name="T6" fmla="*/ 331 w 542"/>
              <a:gd name="T7" fmla="*/ 157 h 1293"/>
              <a:gd name="T8" fmla="*/ 317 w 542"/>
              <a:gd name="T9" fmla="*/ 193 h 1293"/>
              <a:gd name="T10" fmla="*/ 247 w 542"/>
              <a:gd name="T11" fmla="*/ 225 h 1293"/>
              <a:gd name="T12" fmla="*/ 108 w 542"/>
              <a:gd name="T13" fmla="*/ 431 h 1293"/>
              <a:gd name="T14" fmla="*/ 78 w 542"/>
              <a:gd name="T15" fmla="*/ 455 h 1293"/>
              <a:gd name="T16" fmla="*/ 100 w 542"/>
              <a:gd name="T17" fmla="*/ 482 h 1293"/>
              <a:gd name="T18" fmla="*/ 130 w 542"/>
              <a:gd name="T19" fmla="*/ 474 h 1293"/>
              <a:gd name="T20" fmla="*/ 184 w 542"/>
              <a:gd name="T21" fmla="*/ 547 h 1293"/>
              <a:gd name="T22" fmla="*/ 12 w 542"/>
              <a:gd name="T23" fmla="*/ 591 h 1293"/>
              <a:gd name="T24" fmla="*/ 83 w 542"/>
              <a:gd name="T25" fmla="*/ 780 h 1293"/>
              <a:gd name="T26" fmla="*/ 85 w 542"/>
              <a:gd name="T27" fmla="*/ 848 h 1293"/>
              <a:gd name="T28" fmla="*/ 97 w 542"/>
              <a:gd name="T29" fmla="*/ 965 h 1293"/>
              <a:gd name="T30" fmla="*/ 134 w 542"/>
              <a:gd name="T31" fmla="*/ 1199 h 1293"/>
              <a:gd name="T32" fmla="*/ 236 w 542"/>
              <a:gd name="T33" fmla="*/ 1293 h 1293"/>
              <a:gd name="T34" fmla="*/ 294 w 542"/>
              <a:gd name="T35" fmla="*/ 1214 h 1293"/>
              <a:gd name="T36" fmla="*/ 323 w 542"/>
              <a:gd name="T37" fmla="*/ 1054 h 1293"/>
              <a:gd name="T38" fmla="*/ 372 w 542"/>
              <a:gd name="T39" fmla="*/ 1087 h 1293"/>
              <a:gd name="T40" fmla="*/ 441 w 542"/>
              <a:gd name="T41" fmla="*/ 1186 h 1293"/>
              <a:gd name="T42" fmla="*/ 482 w 542"/>
              <a:gd name="T43" fmla="*/ 1116 h 1293"/>
              <a:gd name="T44" fmla="*/ 515 w 542"/>
              <a:gd name="T45" fmla="*/ 1006 h 1293"/>
              <a:gd name="T46" fmla="*/ 514 w 542"/>
              <a:gd name="T47" fmla="*/ 960 h 1293"/>
              <a:gd name="T48" fmla="*/ 495 w 542"/>
              <a:gd name="T49" fmla="*/ 854 h 1293"/>
              <a:gd name="T50" fmla="*/ 481 w 542"/>
              <a:gd name="T51" fmla="*/ 786 h 1293"/>
              <a:gd name="T52" fmla="*/ 487 w 542"/>
              <a:gd name="T53" fmla="*/ 620 h 1293"/>
              <a:gd name="T54" fmla="*/ 529 w 542"/>
              <a:gd name="T55" fmla="*/ 559 h 1293"/>
              <a:gd name="T56" fmla="*/ 507 w 542"/>
              <a:gd name="T57" fmla="*/ 398 h 1293"/>
              <a:gd name="T58" fmla="*/ 542 w 542"/>
              <a:gd name="T59" fmla="*/ 298 h 1293"/>
              <a:gd name="T60" fmla="*/ 491 w 542"/>
              <a:gd name="T61" fmla="*/ 201 h 1293"/>
              <a:gd name="T62" fmla="*/ 456 w 542"/>
              <a:gd name="T63" fmla="*/ 145 h 1293"/>
              <a:gd name="T64" fmla="*/ 424 w 542"/>
              <a:gd name="T65" fmla="*/ 14 h 1293"/>
              <a:gd name="T66" fmla="*/ 231 w 542"/>
              <a:gd name="T67" fmla="*/ 342 h 1293"/>
              <a:gd name="T68" fmla="*/ 231 w 542"/>
              <a:gd name="T69" fmla="*/ 487 h 1293"/>
              <a:gd name="T70" fmla="*/ 207 w 542"/>
              <a:gd name="T71" fmla="*/ 520 h 1293"/>
              <a:gd name="T72" fmla="*/ 178 w 542"/>
              <a:gd name="T73" fmla="*/ 490 h 1293"/>
              <a:gd name="T74" fmla="*/ 142 w 542"/>
              <a:gd name="T75" fmla="*/ 437 h 1293"/>
              <a:gd name="T76" fmla="*/ 198 w 542"/>
              <a:gd name="T77" fmla="*/ 385 h 1293"/>
              <a:gd name="T78" fmla="*/ 335 w 542"/>
              <a:gd name="T79" fmla="*/ 887 h 1293"/>
              <a:gd name="T80" fmla="*/ 325 w 542"/>
              <a:gd name="T81" fmla="*/ 795 h 1293"/>
              <a:gd name="T82" fmla="*/ 223 w 542"/>
              <a:gd name="T83" fmla="*/ 1253 h 1293"/>
              <a:gd name="T84" fmla="*/ 161 w 542"/>
              <a:gd name="T85" fmla="*/ 1179 h 1293"/>
              <a:gd name="T86" fmla="*/ 136 w 542"/>
              <a:gd name="T87" fmla="*/ 933 h 1293"/>
              <a:gd name="T88" fmla="*/ 166 w 542"/>
              <a:gd name="T89" fmla="*/ 1030 h 1293"/>
              <a:gd name="T90" fmla="*/ 255 w 542"/>
              <a:gd name="T91" fmla="*/ 1034 h 1293"/>
              <a:gd name="T92" fmla="*/ 263 w 542"/>
              <a:gd name="T93" fmla="*/ 1171 h 1293"/>
              <a:gd name="T94" fmla="*/ 278 w 542"/>
              <a:gd name="T95" fmla="*/ 1012 h 1293"/>
              <a:gd name="T96" fmla="*/ 184 w 542"/>
              <a:gd name="T97" fmla="*/ 869 h 1293"/>
              <a:gd name="T98" fmla="*/ 185 w 542"/>
              <a:gd name="T99" fmla="*/ 928 h 1293"/>
              <a:gd name="T100" fmla="*/ 157 w 542"/>
              <a:gd name="T101" fmla="*/ 864 h 1293"/>
              <a:gd name="T102" fmla="*/ 402 w 542"/>
              <a:gd name="T103" fmla="*/ 824 h 1293"/>
              <a:gd name="T104" fmla="*/ 429 w 542"/>
              <a:gd name="T105" fmla="*/ 845 h 1293"/>
              <a:gd name="T106" fmla="*/ 398 w 542"/>
              <a:gd name="T107" fmla="*/ 875 h 1293"/>
              <a:gd name="T108" fmla="*/ 389 w 542"/>
              <a:gd name="T109" fmla="*/ 1011 h 1293"/>
              <a:gd name="T110" fmla="*/ 446 w 542"/>
              <a:gd name="T111" fmla="*/ 1042 h 1293"/>
              <a:gd name="T112" fmla="*/ 462 w 542"/>
              <a:gd name="T113" fmla="*/ 1105 h 1293"/>
              <a:gd name="T114" fmla="*/ 425 w 542"/>
              <a:gd name="T115" fmla="*/ 1138 h 1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2" h="1293">
                <a:moveTo>
                  <a:pt x="370" y="4"/>
                </a:moveTo>
                <a:lnTo>
                  <a:pt x="370" y="4"/>
                </a:lnTo>
                <a:lnTo>
                  <a:pt x="362" y="1"/>
                </a:lnTo>
                <a:lnTo>
                  <a:pt x="352" y="0"/>
                </a:lnTo>
                <a:lnTo>
                  <a:pt x="346" y="0"/>
                </a:lnTo>
                <a:lnTo>
                  <a:pt x="340" y="1"/>
                </a:lnTo>
                <a:lnTo>
                  <a:pt x="340" y="1"/>
                </a:lnTo>
                <a:lnTo>
                  <a:pt x="333" y="2"/>
                </a:lnTo>
                <a:lnTo>
                  <a:pt x="326" y="4"/>
                </a:lnTo>
                <a:lnTo>
                  <a:pt x="315" y="10"/>
                </a:lnTo>
                <a:lnTo>
                  <a:pt x="308" y="17"/>
                </a:lnTo>
                <a:lnTo>
                  <a:pt x="305" y="23"/>
                </a:lnTo>
                <a:lnTo>
                  <a:pt x="305" y="23"/>
                </a:lnTo>
                <a:lnTo>
                  <a:pt x="303" y="30"/>
                </a:lnTo>
                <a:lnTo>
                  <a:pt x="302" y="39"/>
                </a:lnTo>
                <a:lnTo>
                  <a:pt x="302" y="52"/>
                </a:lnTo>
                <a:lnTo>
                  <a:pt x="302" y="52"/>
                </a:lnTo>
                <a:lnTo>
                  <a:pt x="303" y="59"/>
                </a:lnTo>
                <a:lnTo>
                  <a:pt x="305" y="64"/>
                </a:lnTo>
                <a:lnTo>
                  <a:pt x="302" y="69"/>
                </a:lnTo>
                <a:lnTo>
                  <a:pt x="302" y="69"/>
                </a:lnTo>
                <a:lnTo>
                  <a:pt x="297" y="76"/>
                </a:lnTo>
                <a:lnTo>
                  <a:pt x="295" y="81"/>
                </a:lnTo>
                <a:lnTo>
                  <a:pt x="294" y="87"/>
                </a:lnTo>
                <a:lnTo>
                  <a:pt x="294" y="87"/>
                </a:lnTo>
                <a:lnTo>
                  <a:pt x="294" y="93"/>
                </a:lnTo>
                <a:lnTo>
                  <a:pt x="295" y="98"/>
                </a:lnTo>
                <a:lnTo>
                  <a:pt x="296" y="106"/>
                </a:lnTo>
                <a:lnTo>
                  <a:pt x="296" y="106"/>
                </a:lnTo>
                <a:lnTo>
                  <a:pt x="300" y="115"/>
                </a:lnTo>
                <a:lnTo>
                  <a:pt x="302" y="124"/>
                </a:lnTo>
                <a:lnTo>
                  <a:pt x="302" y="124"/>
                </a:lnTo>
                <a:lnTo>
                  <a:pt x="305" y="131"/>
                </a:lnTo>
                <a:lnTo>
                  <a:pt x="308" y="141"/>
                </a:lnTo>
                <a:lnTo>
                  <a:pt x="308" y="141"/>
                </a:lnTo>
                <a:lnTo>
                  <a:pt x="312" y="146"/>
                </a:lnTo>
                <a:lnTo>
                  <a:pt x="314" y="148"/>
                </a:lnTo>
                <a:lnTo>
                  <a:pt x="320" y="152"/>
                </a:lnTo>
                <a:lnTo>
                  <a:pt x="320" y="152"/>
                </a:lnTo>
                <a:lnTo>
                  <a:pt x="331" y="157"/>
                </a:lnTo>
                <a:lnTo>
                  <a:pt x="337" y="159"/>
                </a:lnTo>
                <a:lnTo>
                  <a:pt x="341" y="180"/>
                </a:lnTo>
                <a:lnTo>
                  <a:pt x="341" y="180"/>
                </a:lnTo>
                <a:lnTo>
                  <a:pt x="341" y="181"/>
                </a:lnTo>
                <a:lnTo>
                  <a:pt x="341" y="184"/>
                </a:lnTo>
                <a:lnTo>
                  <a:pt x="339" y="186"/>
                </a:lnTo>
                <a:lnTo>
                  <a:pt x="334" y="188"/>
                </a:lnTo>
                <a:lnTo>
                  <a:pt x="334" y="188"/>
                </a:lnTo>
                <a:lnTo>
                  <a:pt x="323" y="192"/>
                </a:lnTo>
                <a:lnTo>
                  <a:pt x="317" y="193"/>
                </a:lnTo>
                <a:lnTo>
                  <a:pt x="307" y="193"/>
                </a:lnTo>
                <a:lnTo>
                  <a:pt x="307" y="193"/>
                </a:lnTo>
                <a:lnTo>
                  <a:pt x="286" y="191"/>
                </a:lnTo>
                <a:lnTo>
                  <a:pt x="278" y="191"/>
                </a:lnTo>
                <a:lnTo>
                  <a:pt x="274" y="192"/>
                </a:lnTo>
                <a:lnTo>
                  <a:pt x="269" y="195"/>
                </a:lnTo>
                <a:lnTo>
                  <a:pt x="269" y="195"/>
                </a:lnTo>
                <a:lnTo>
                  <a:pt x="264" y="199"/>
                </a:lnTo>
                <a:lnTo>
                  <a:pt x="258" y="207"/>
                </a:lnTo>
                <a:lnTo>
                  <a:pt x="247" y="225"/>
                </a:lnTo>
                <a:lnTo>
                  <a:pt x="231" y="253"/>
                </a:lnTo>
                <a:lnTo>
                  <a:pt x="231" y="253"/>
                </a:lnTo>
                <a:lnTo>
                  <a:pt x="225" y="260"/>
                </a:lnTo>
                <a:lnTo>
                  <a:pt x="214" y="273"/>
                </a:lnTo>
                <a:lnTo>
                  <a:pt x="198" y="288"/>
                </a:lnTo>
                <a:lnTo>
                  <a:pt x="209" y="303"/>
                </a:lnTo>
                <a:lnTo>
                  <a:pt x="209" y="303"/>
                </a:lnTo>
                <a:lnTo>
                  <a:pt x="120" y="419"/>
                </a:lnTo>
                <a:lnTo>
                  <a:pt x="120" y="419"/>
                </a:lnTo>
                <a:lnTo>
                  <a:pt x="108" y="431"/>
                </a:lnTo>
                <a:lnTo>
                  <a:pt x="103" y="435"/>
                </a:lnTo>
                <a:lnTo>
                  <a:pt x="100" y="437"/>
                </a:lnTo>
                <a:lnTo>
                  <a:pt x="100" y="437"/>
                </a:lnTo>
                <a:lnTo>
                  <a:pt x="95" y="438"/>
                </a:lnTo>
                <a:lnTo>
                  <a:pt x="90" y="438"/>
                </a:lnTo>
                <a:lnTo>
                  <a:pt x="85" y="440"/>
                </a:lnTo>
                <a:lnTo>
                  <a:pt x="84" y="441"/>
                </a:lnTo>
                <a:lnTo>
                  <a:pt x="83" y="443"/>
                </a:lnTo>
                <a:lnTo>
                  <a:pt x="83" y="443"/>
                </a:lnTo>
                <a:lnTo>
                  <a:pt x="78" y="455"/>
                </a:lnTo>
                <a:lnTo>
                  <a:pt x="77" y="463"/>
                </a:lnTo>
                <a:lnTo>
                  <a:pt x="77" y="463"/>
                </a:lnTo>
                <a:lnTo>
                  <a:pt x="75" y="469"/>
                </a:lnTo>
                <a:lnTo>
                  <a:pt x="77" y="474"/>
                </a:lnTo>
                <a:lnTo>
                  <a:pt x="78" y="476"/>
                </a:lnTo>
                <a:lnTo>
                  <a:pt x="80" y="479"/>
                </a:lnTo>
                <a:lnTo>
                  <a:pt x="80" y="479"/>
                </a:lnTo>
                <a:lnTo>
                  <a:pt x="86" y="481"/>
                </a:lnTo>
                <a:lnTo>
                  <a:pt x="92" y="482"/>
                </a:lnTo>
                <a:lnTo>
                  <a:pt x="100" y="482"/>
                </a:lnTo>
                <a:lnTo>
                  <a:pt x="100" y="482"/>
                </a:lnTo>
                <a:lnTo>
                  <a:pt x="106" y="481"/>
                </a:lnTo>
                <a:lnTo>
                  <a:pt x="109" y="480"/>
                </a:lnTo>
                <a:lnTo>
                  <a:pt x="112" y="479"/>
                </a:lnTo>
                <a:lnTo>
                  <a:pt x="112" y="479"/>
                </a:lnTo>
                <a:lnTo>
                  <a:pt x="118" y="475"/>
                </a:lnTo>
                <a:lnTo>
                  <a:pt x="122" y="472"/>
                </a:lnTo>
                <a:lnTo>
                  <a:pt x="122" y="472"/>
                </a:lnTo>
                <a:lnTo>
                  <a:pt x="124" y="472"/>
                </a:lnTo>
                <a:lnTo>
                  <a:pt x="130" y="474"/>
                </a:lnTo>
                <a:lnTo>
                  <a:pt x="135" y="476"/>
                </a:lnTo>
                <a:lnTo>
                  <a:pt x="140" y="479"/>
                </a:lnTo>
                <a:lnTo>
                  <a:pt x="144" y="482"/>
                </a:lnTo>
                <a:lnTo>
                  <a:pt x="148" y="487"/>
                </a:lnTo>
                <a:lnTo>
                  <a:pt x="190" y="538"/>
                </a:lnTo>
                <a:lnTo>
                  <a:pt x="190" y="538"/>
                </a:lnTo>
                <a:lnTo>
                  <a:pt x="189" y="542"/>
                </a:lnTo>
                <a:lnTo>
                  <a:pt x="187" y="544"/>
                </a:lnTo>
                <a:lnTo>
                  <a:pt x="184" y="547"/>
                </a:lnTo>
                <a:lnTo>
                  <a:pt x="184" y="547"/>
                </a:lnTo>
                <a:lnTo>
                  <a:pt x="181" y="549"/>
                </a:lnTo>
                <a:lnTo>
                  <a:pt x="180" y="552"/>
                </a:lnTo>
                <a:lnTo>
                  <a:pt x="180" y="553"/>
                </a:lnTo>
                <a:lnTo>
                  <a:pt x="180" y="553"/>
                </a:lnTo>
                <a:lnTo>
                  <a:pt x="107" y="565"/>
                </a:lnTo>
                <a:lnTo>
                  <a:pt x="55" y="574"/>
                </a:lnTo>
                <a:lnTo>
                  <a:pt x="29" y="579"/>
                </a:lnTo>
                <a:lnTo>
                  <a:pt x="29" y="579"/>
                </a:lnTo>
                <a:lnTo>
                  <a:pt x="22" y="582"/>
                </a:lnTo>
                <a:lnTo>
                  <a:pt x="12" y="591"/>
                </a:lnTo>
                <a:lnTo>
                  <a:pt x="0" y="600"/>
                </a:lnTo>
                <a:lnTo>
                  <a:pt x="0" y="600"/>
                </a:lnTo>
                <a:lnTo>
                  <a:pt x="31" y="687"/>
                </a:lnTo>
                <a:lnTo>
                  <a:pt x="56" y="747"/>
                </a:lnTo>
                <a:lnTo>
                  <a:pt x="63" y="767"/>
                </a:lnTo>
                <a:lnTo>
                  <a:pt x="68" y="775"/>
                </a:lnTo>
                <a:lnTo>
                  <a:pt x="68" y="775"/>
                </a:lnTo>
                <a:lnTo>
                  <a:pt x="78" y="777"/>
                </a:lnTo>
                <a:lnTo>
                  <a:pt x="83" y="780"/>
                </a:lnTo>
                <a:lnTo>
                  <a:pt x="83" y="780"/>
                </a:lnTo>
                <a:lnTo>
                  <a:pt x="81" y="783"/>
                </a:lnTo>
                <a:lnTo>
                  <a:pt x="78" y="795"/>
                </a:lnTo>
                <a:lnTo>
                  <a:pt x="74" y="810"/>
                </a:lnTo>
                <a:lnTo>
                  <a:pt x="74" y="819"/>
                </a:lnTo>
                <a:lnTo>
                  <a:pt x="74" y="827"/>
                </a:lnTo>
                <a:lnTo>
                  <a:pt x="74" y="827"/>
                </a:lnTo>
                <a:lnTo>
                  <a:pt x="78" y="838"/>
                </a:lnTo>
                <a:lnTo>
                  <a:pt x="79" y="842"/>
                </a:lnTo>
                <a:lnTo>
                  <a:pt x="80" y="844"/>
                </a:lnTo>
                <a:lnTo>
                  <a:pt x="85" y="848"/>
                </a:lnTo>
                <a:lnTo>
                  <a:pt x="89" y="849"/>
                </a:lnTo>
                <a:lnTo>
                  <a:pt x="89" y="849"/>
                </a:lnTo>
                <a:lnTo>
                  <a:pt x="97" y="853"/>
                </a:lnTo>
                <a:lnTo>
                  <a:pt x="101" y="854"/>
                </a:lnTo>
                <a:lnTo>
                  <a:pt x="112" y="855"/>
                </a:lnTo>
                <a:lnTo>
                  <a:pt x="112" y="855"/>
                </a:lnTo>
                <a:lnTo>
                  <a:pt x="107" y="876"/>
                </a:lnTo>
                <a:lnTo>
                  <a:pt x="103" y="899"/>
                </a:lnTo>
                <a:lnTo>
                  <a:pt x="100" y="930"/>
                </a:lnTo>
                <a:lnTo>
                  <a:pt x="97" y="965"/>
                </a:lnTo>
                <a:lnTo>
                  <a:pt x="96" y="1004"/>
                </a:lnTo>
                <a:lnTo>
                  <a:pt x="97" y="1023"/>
                </a:lnTo>
                <a:lnTo>
                  <a:pt x="99" y="1044"/>
                </a:lnTo>
                <a:lnTo>
                  <a:pt x="100" y="1065"/>
                </a:lnTo>
                <a:lnTo>
                  <a:pt x="103" y="1086"/>
                </a:lnTo>
                <a:lnTo>
                  <a:pt x="103" y="1086"/>
                </a:lnTo>
                <a:lnTo>
                  <a:pt x="112" y="1126"/>
                </a:lnTo>
                <a:lnTo>
                  <a:pt x="122" y="1165"/>
                </a:lnTo>
                <a:lnTo>
                  <a:pt x="128" y="1182"/>
                </a:lnTo>
                <a:lnTo>
                  <a:pt x="134" y="1199"/>
                </a:lnTo>
                <a:lnTo>
                  <a:pt x="141" y="1216"/>
                </a:lnTo>
                <a:lnTo>
                  <a:pt x="148" y="1231"/>
                </a:lnTo>
                <a:lnTo>
                  <a:pt x="157" y="1244"/>
                </a:lnTo>
                <a:lnTo>
                  <a:pt x="166" y="1256"/>
                </a:lnTo>
                <a:lnTo>
                  <a:pt x="175" y="1267"/>
                </a:lnTo>
                <a:lnTo>
                  <a:pt x="186" y="1276"/>
                </a:lnTo>
                <a:lnTo>
                  <a:pt x="197" y="1283"/>
                </a:lnTo>
                <a:lnTo>
                  <a:pt x="209" y="1288"/>
                </a:lnTo>
                <a:lnTo>
                  <a:pt x="222" y="1292"/>
                </a:lnTo>
                <a:lnTo>
                  <a:pt x="236" y="1293"/>
                </a:lnTo>
                <a:lnTo>
                  <a:pt x="236" y="1293"/>
                </a:lnTo>
                <a:lnTo>
                  <a:pt x="242" y="1292"/>
                </a:lnTo>
                <a:lnTo>
                  <a:pt x="250" y="1290"/>
                </a:lnTo>
                <a:lnTo>
                  <a:pt x="256" y="1287"/>
                </a:lnTo>
                <a:lnTo>
                  <a:pt x="261" y="1282"/>
                </a:lnTo>
                <a:lnTo>
                  <a:pt x="267" y="1277"/>
                </a:lnTo>
                <a:lnTo>
                  <a:pt x="272" y="1270"/>
                </a:lnTo>
                <a:lnTo>
                  <a:pt x="280" y="1254"/>
                </a:lnTo>
                <a:lnTo>
                  <a:pt x="287" y="1236"/>
                </a:lnTo>
                <a:lnTo>
                  <a:pt x="294" y="1214"/>
                </a:lnTo>
                <a:lnTo>
                  <a:pt x="298" y="1192"/>
                </a:lnTo>
                <a:lnTo>
                  <a:pt x="302" y="1168"/>
                </a:lnTo>
                <a:lnTo>
                  <a:pt x="305" y="1145"/>
                </a:lnTo>
                <a:lnTo>
                  <a:pt x="307" y="1123"/>
                </a:lnTo>
                <a:lnTo>
                  <a:pt x="309" y="1083"/>
                </a:lnTo>
                <a:lnTo>
                  <a:pt x="311" y="1044"/>
                </a:lnTo>
                <a:lnTo>
                  <a:pt x="311" y="1044"/>
                </a:lnTo>
                <a:lnTo>
                  <a:pt x="312" y="1047"/>
                </a:lnTo>
                <a:lnTo>
                  <a:pt x="317" y="1050"/>
                </a:lnTo>
                <a:lnTo>
                  <a:pt x="323" y="1054"/>
                </a:lnTo>
                <a:lnTo>
                  <a:pt x="328" y="1055"/>
                </a:lnTo>
                <a:lnTo>
                  <a:pt x="331" y="1055"/>
                </a:lnTo>
                <a:lnTo>
                  <a:pt x="331" y="1055"/>
                </a:lnTo>
                <a:lnTo>
                  <a:pt x="341" y="1051"/>
                </a:lnTo>
                <a:lnTo>
                  <a:pt x="350" y="1048"/>
                </a:lnTo>
                <a:lnTo>
                  <a:pt x="357" y="1044"/>
                </a:lnTo>
                <a:lnTo>
                  <a:pt x="361" y="1042"/>
                </a:lnTo>
                <a:lnTo>
                  <a:pt x="361" y="1042"/>
                </a:lnTo>
                <a:lnTo>
                  <a:pt x="365" y="1064"/>
                </a:lnTo>
                <a:lnTo>
                  <a:pt x="372" y="1087"/>
                </a:lnTo>
                <a:lnTo>
                  <a:pt x="381" y="1114"/>
                </a:lnTo>
                <a:lnTo>
                  <a:pt x="386" y="1127"/>
                </a:lnTo>
                <a:lnTo>
                  <a:pt x="392" y="1140"/>
                </a:lnTo>
                <a:lnTo>
                  <a:pt x="400" y="1153"/>
                </a:lnTo>
                <a:lnTo>
                  <a:pt x="407" y="1164"/>
                </a:lnTo>
                <a:lnTo>
                  <a:pt x="414" y="1173"/>
                </a:lnTo>
                <a:lnTo>
                  <a:pt x="423" y="1179"/>
                </a:lnTo>
                <a:lnTo>
                  <a:pt x="431" y="1184"/>
                </a:lnTo>
                <a:lnTo>
                  <a:pt x="436" y="1186"/>
                </a:lnTo>
                <a:lnTo>
                  <a:pt x="441" y="1186"/>
                </a:lnTo>
                <a:lnTo>
                  <a:pt x="441" y="1186"/>
                </a:lnTo>
                <a:lnTo>
                  <a:pt x="446" y="1184"/>
                </a:lnTo>
                <a:lnTo>
                  <a:pt x="450" y="1183"/>
                </a:lnTo>
                <a:lnTo>
                  <a:pt x="454" y="1181"/>
                </a:lnTo>
                <a:lnTo>
                  <a:pt x="458" y="1177"/>
                </a:lnTo>
                <a:lnTo>
                  <a:pt x="464" y="1168"/>
                </a:lnTo>
                <a:lnTo>
                  <a:pt x="470" y="1158"/>
                </a:lnTo>
                <a:lnTo>
                  <a:pt x="475" y="1145"/>
                </a:lnTo>
                <a:lnTo>
                  <a:pt x="479" y="1131"/>
                </a:lnTo>
                <a:lnTo>
                  <a:pt x="482" y="1116"/>
                </a:lnTo>
                <a:lnTo>
                  <a:pt x="485" y="1101"/>
                </a:lnTo>
                <a:lnTo>
                  <a:pt x="487" y="1071"/>
                </a:lnTo>
                <a:lnTo>
                  <a:pt x="489" y="1045"/>
                </a:lnTo>
                <a:lnTo>
                  <a:pt x="489" y="1020"/>
                </a:lnTo>
                <a:lnTo>
                  <a:pt x="489" y="1020"/>
                </a:lnTo>
                <a:lnTo>
                  <a:pt x="492" y="1019"/>
                </a:lnTo>
                <a:lnTo>
                  <a:pt x="502" y="1016"/>
                </a:lnTo>
                <a:lnTo>
                  <a:pt x="510" y="1012"/>
                </a:lnTo>
                <a:lnTo>
                  <a:pt x="514" y="1010"/>
                </a:lnTo>
                <a:lnTo>
                  <a:pt x="515" y="1006"/>
                </a:lnTo>
                <a:lnTo>
                  <a:pt x="515" y="1006"/>
                </a:lnTo>
                <a:lnTo>
                  <a:pt x="515" y="998"/>
                </a:lnTo>
                <a:lnTo>
                  <a:pt x="514" y="988"/>
                </a:lnTo>
                <a:lnTo>
                  <a:pt x="512" y="976"/>
                </a:lnTo>
                <a:lnTo>
                  <a:pt x="512" y="976"/>
                </a:lnTo>
                <a:lnTo>
                  <a:pt x="514" y="975"/>
                </a:lnTo>
                <a:lnTo>
                  <a:pt x="515" y="972"/>
                </a:lnTo>
                <a:lnTo>
                  <a:pt x="515" y="967"/>
                </a:lnTo>
                <a:lnTo>
                  <a:pt x="515" y="967"/>
                </a:lnTo>
                <a:lnTo>
                  <a:pt x="514" y="960"/>
                </a:lnTo>
                <a:lnTo>
                  <a:pt x="512" y="950"/>
                </a:lnTo>
                <a:lnTo>
                  <a:pt x="506" y="934"/>
                </a:lnTo>
                <a:lnTo>
                  <a:pt x="506" y="934"/>
                </a:lnTo>
                <a:lnTo>
                  <a:pt x="503" y="932"/>
                </a:lnTo>
                <a:lnTo>
                  <a:pt x="503" y="930"/>
                </a:lnTo>
                <a:lnTo>
                  <a:pt x="501" y="908"/>
                </a:lnTo>
                <a:lnTo>
                  <a:pt x="501" y="908"/>
                </a:lnTo>
                <a:lnTo>
                  <a:pt x="497" y="873"/>
                </a:lnTo>
                <a:lnTo>
                  <a:pt x="496" y="863"/>
                </a:lnTo>
                <a:lnTo>
                  <a:pt x="495" y="854"/>
                </a:lnTo>
                <a:lnTo>
                  <a:pt x="495" y="854"/>
                </a:lnTo>
                <a:lnTo>
                  <a:pt x="493" y="843"/>
                </a:lnTo>
                <a:lnTo>
                  <a:pt x="490" y="830"/>
                </a:lnTo>
                <a:lnTo>
                  <a:pt x="485" y="813"/>
                </a:lnTo>
                <a:lnTo>
                  <a:pt x="485" y="813"/>
                </a:lnTo>
                <a:lnTo>
                  <a:pt x="485" y="809"/>
                </a:lnTo>
                <a:lnTo>
                  <a:pt x="485" y="800"/>
                </a:lnTo>
                <a:lnTo>
                  <a:pt x="485" y="800"/>
                </a:lnTo>
                <a:lnTo>
                  <a:pt x="484" y="793"/>
                </a:lnTo>
                <a:lnTo>
                  <a:pt x="481" y="786"/>
                </a:lnTo>
                <a:lnTo>
                  <a:pt x="479" y="777"/>
                </a:lnTo>
                <a:lnTo>
                  <a:pt x="479" y="769"/>
                </a:lnTo>
                <a:lnTo>
                  <a:pt x="479" y="769"/>
                </a:lnTo>
                <a:lnTo>
                  <a:pt x="480" y="719"/>
                </a:lnTo>
                <a:lnTo>
                  <a:pt x="481" y="685"/>
                </a:lnTo>
                <a:lnTo>
                  <a:pt x="480" y="659"/>
                </a:lnTo>
                <a:lnTo>
                  <a:pt x="480" y="659"/>
                </a:lnTo>
                <a:lnTo>
                  <a:pt x="481" y="648"/>
                </a:lnTo>
                <a:lnTo>
                  <a:pt x="484" y="635"/>
                </a:lnTo>
                <a:lnTo>
                  <a:pt x="487" y="620"/>
                </a:lnTo>
                <a:lnTo>
                  <a:pt x="491" y="605"/>
                </a:lnTo>
                <a:lnTo>
                  <a:pt x="501" y="580"/>
                </a:lnTo>
                <a:lnTo>
                  <a:pt x="506" y="568"/>
                </a:lnTo>
                <a:lnTo>
                  <a:pt x="506" y="568"/>
                </a:lnTo>
                <a:lnTo>
                  <a:pt x="508" y="566"/>
                </a:lnTo>
                <a:lnTo>
                  <a:pt x="514" y="565"/>
                </a:lnTo>
                <a:lnTo>
                  <a:pt x="520" y="564"/>
                </a:lnTo>
                <a:lnTo>
                  <a:pt x="526" y="561"/>
                </a:lnTo>
                <a:lnTo>
                  <a:pt x="526" y="561"/>
                </a:lnTo>
                <a:lnTo>
                  <a:pt x="529" y="559"/>
                </a:lnTo>
                <a:lnTo>
                  <a:pt x="531" y="555"/>
                </a:lnTo>
                <a:lnTo>
                  <a:pt x="535" y="543"/>
                </a:lnTo>
                <a:lnTo>
                  <a:pt x="536" y="529"/>
                </a:lnTo>
                <a:lnTo>
                  <a:pt x="536" y="514"/>
                </a:lnTo>
                <a:lnTo>
                  <a:pt x="536" y="514"/>
                </a:lnTo>
                <a:lnTo>
                  <a:pt x="534" y="496"/>
                </a:lnTo>
                <a:lnTo>
                  <a:pt x="528" y="470"/>
                </a:lnTo>
                <a:lnTo>
                  <a:pt x="515" y="427"/>
                </a:lnTo>
                <a:lnTo>
                  <a:pt x="515" y="427"/>
                </a:lnTo>
                <a:lnTo>
                  <a:pt x="507" y="398"/>
                </a:lnTo>
                <a:lnTo>
                  <a:pt x="514" y="315"/>
                </a:lnTo>
                <a:lnTo>
                  <a:pt x="514" y="315"/>
                </a:lnTo>
                <a:lnTo>
                  <a:pt x="519" y="314"/>
                </a:lnTo>
                <a:lnTo>
                  <a:pt x="529" y="310"/>
                </a:lnTo>
                <a:lnTo>
                  <a:pt x="535" y="308"/>
                </a:lnTo>
                <a:lnTo>
                  <a:pt x="540" y="305"/>
                </a:lnTo>
                <a:lnTo>
                  <a:pt x="542" y="302"/>
                </a:lnTo>
                <a:lnTo>
                  <a:pt x="542" y="301"/>
                </a:lnTo>
                <a:lnTo>
                  <a:pt x="542" y="298"/>
                </a:lnTo>
                <a:lnTo>
                  <a:pt x="542" y="298"/>
                </a:lnTo>
                <a:lnTo>
                  <a:pt x="537" y="280"/>
                </a:lnTo>
                <a:lnTo>
                  <a:pt x="535" y="271"/>
                </a:lnTo>
                <a:lnTo>
                  <a:pt x="532" y="265"/>
                </a:lnTo>
                <a:lnTo>
                  <a:pt x="532" y="265"/>
                </a:lnTo>
                <a:lnTo>
                  <a:pt x="525" y="254"/>
                </a:lnTo>
                <a:lnTo>
                  <a:pt x="513" y="235"/>
                </a:lnTo>
                <a:lnTo>
                  <a:pt x="501" y="214"/>
                </a:lnTo>
                <a:lnTo>
                  <a:pt x="495" y="206"/>
                </a:lnTo>
                <a:lnTo>
                  <a:pt x="491" y="201"/>
                </a:lnTo>
                <a:lnTo>
                  <a:pt x="491" y="201"/>
                </a:lnTo>
                <a:lnTo>
                  <a:pt x="478" y="192"/>
                </a:lnTo>
                <a:lnTo>
                  <a:pt x="471" y="188"/>
                </a:lnTo>
                <a:lnTo>
                  <a:pt x="468" y="186"/>
                </a:lnTo>
                <a:lnTo>
                  <a:pt x="468" y="186"/>
                </a:lnTo>
                <a:lnTo>
                  <a:pt x="411" y="179"/>
                </a:lnTo>
                <a:lnTo>
                  <a:pt x="412" y="159"/>
                </a:lnTo>
                <a:lnTo>
                  <a:pt x="431" y="162"/>
                </a:lnTo>
                <a:lnTo>
                  <a:pt x="441" y="152"/>
                </a:lnTo>
                <a:lnTo>
                  <a:pt x="453" y="156"/>
                </a:lnTo>
                <a:lnTo>
                  <a:pt x="456" y="145"/>
                </a:lnTo>
                <a:lnTo>
                  <a:pt x="470" y="143"/>
                </a:lnTo>
                <a:lnTo>
                  <a:pt x="470" y="143"/>
                </a:lnTo>
                <a:lnTo>
                  <a:pt x="467" y="132"/>
                </a:lnTo>
                <a:lnTo>
                  <a:pt x="453" y="93"/>
                </a:lnTo>
                <a:lnTo>
                  <a:pt x="453" y="93"/>
                </a:lnTo>
                <a:lnTo>
                  <a:pt x="445" y="65"/>
                </a:lnTo>
                <a:lnTo>
                  <a:pt x="437" y="41"/>
                </a:lnTo>
                <a:lnTo>
                  <a:pt x="434" y="31"/>
                </a:lnTo>
                <a:lnTo>
                  <a:pt x="429" y="21"/>
                </a:lnTo>
                <a:lnTo>
                  <a:pt x="424" y="14"/>
                </a:lnTo>
                <a:lnTo>
                  <a:pt x="418" y="8"/>
                </a:lnTo>
                <a:lnTo>
                  <a:pt x="418" y="8"/>
                </a:lnTo>
                <a:lnTo>
                  <a:pt x="412" y="4"/>
                </a:lnTo>
                <a:lnTo>
                  <a:pt x="403" y="2"/>
                </a:lnTo>
                <a:lnTo>
                  <a:pt x="396" y="1"/>
                </a:lnTo>
                <a:lnTo>
                  <a:pt x="389" y="1"/>
                </a:lnTo>
                <a:lnTo>
                  <a:pt x="376" y="3"/>
                </a:lnTo>
                <a:lnTo>
                  <a:pt x="370" y="4"/>
                </a:lnTo>
                <a:lnTo>
                  <a:pt x="370" y="4"/>
                </a:lnTo>
                <a:close/>
                <a:moveTo>
                  <a:pt x="231" y="342"/>
                </a:moveTo>
                <a:lnTo>
                  <a:pt x="237" y="369"/>
                </a:lnTo>
                <a:lnTo>
                  <a:pt x="252" y="366"/>
                </a:lnTo>
                <a:lnTo>
                  <a:pt x="252" y="366"/>
                </a:lnTo>
                <a:lnTo>
                  <a:pt x="251" y="390"/>
                </a:lnTo>
                <a:lnTo>
                  <a:pt x="248" y="412"/>
                </a:lnTo>
                <a:lnTo>
                  <a:pt x="245" y="437"/>
                </a:lnTo>
                <a:lnTo>
                  <a:pt x="245" y="437"/>
                </a:lnTo>
                <a:lnTo>
                  <a:pt x="240" y="459"/>
                </a:lnTo>
                <a:lnTo>
                  <a:pt x="235" y="476"/>
                </a:lnTo>
                <a:lnTo>
                  <a:pt x="231" y="487"/>
                </a:lnTo>
                <a:lnTo>
                  <a:pt x="228" y="496"/>
                </a:lnTo>
                <a:lnTo>
                  <a:pt x="228" y="496"/>
                </a:lnTo>
                <a:lnTo>
                  <a:pt x="225" y="503"/>
                </a:lnTo>
                <a:lnTo>
                  <a:pt x="223" y="511"/>
                </a:lnTo>
                <a:lnTo>
                  <a:pt x="222" y="520"/>
                </a:lnTo>
                <a:lnTo>
                  <a:pt x="222" y="520"/>
                </a:lnTo>
                <a:lnTo>
                  <a:pt x="216" y="519"/>
                </a:lnTo>
                <a:lnTo>
                  <a:pt x="211" y="519"/>
                </a:lnTo>
                <a:lnTo>
                  <a:pt x="207" y="520"/>
                </a:lnTo>
                <a:lnTo>
                  <a:pt x="207" y="520"/>
                </a:lnTo>
                <a:lnTo>
                  <a:pt x="202" y="524"/>
                </a:lnTo>
                <a:lnTo>
                  <a:pt x="200" y="524"/>
                </a:lnTo>
                <a:lnTo>
                  <a:pt x="198" y="522"/>
                </a:lnTo>
                <a:lnTo>
                  <a:pt x="198" y="522"/>
                </a:lnTo>
                <a:lnTo>
                  <a:pt x="198" y="520"/>
                </a:lnTo>
                <a:lnTo>
                  <a:pt x="196" y="518"/>
                </a:lnTo>
                <a:lnTo>
                  <a:pt x="191" y="511"/>
                </a:lnTo>
                <a:lnTo>
                  <a:pt x="184" y="502"/>
                </a:lnTo>
                <a:lnTo>
                  <a:pt x="184" y="502"/>
                </a:lnTo>
                <a:lnTo>
                  <a:pt x="178" y="490"/>
                </a:lnTo>
                <a:lnTo>
                  <a:pt x="173" y="481"/>
                </a:lnTo>
                <a:lnTo>
                  <a:pt x="168" y="475"/>
                </a:lnTo>
                <a:lnTo>
                  <a:pt x="159" y="469"/>
                </a:lnTo>
                <a:lnTo>
                  <a:pt x="159" y="469"/>
                </a:lnTo>
                <a:lnTo>
                  <a:pt x="139" y="457"/>
                </a:lnTo>
                <a:lnTo>
                  <a:pt x="130" y="452"/>
                </a:lnTo>
                <a:lnTo>
                  <a:pt x="130" y="452"/>
                </a:lnTo>
                <a:lnTo>
                  <a:pt x="133" y="446"/>
                </a:lnTo>
                <a:lnTo>
                  <a:pt x="136" y="441"/>
                </a:lnTo>
                <a:lnTo>
                  <a:pt x="142" y="437"/>
                </a:lnTo>
                <a:lnTo>
                  <a:pt x="142" y="437"/>
                </a:lnTo>
                <a:lnTo>
                  <a:pt x="146" y="436"/>
                </a:lnTo>
                <a:lnTo>
                  <a:pt x="147" y="436"/>
                </a:lnTo>
                <a:lnTo>
                  <a:pt x="151" y="437"/>
                </a:lnTo>
                <a:lnTo>
                  <a:pt x="152" y="436"/>
                </a:lnTo>
                <a:lnTo>
                  <a:pt x="155" y="435"/>
                </a:lnTo>
                <a:lnTo>
                  <a:pt x="163" y="425"/>
                </a:lnTo>
                <a:lnTo>
                  <a:pt x="163" y="425"/>
                </a:lnTo>
                <a:lnTo>
                  <a:pt x="187" y="397"/>
                </a:lnTo>
                <a:lnTo>
                  <a:pt x="198" y="385"/>
                </a:lnTo>
                <a:lnTo>
                  <a:pt x="207" y="373"/>
                </a:lnTo>
                <a:lnTo>
                  <a:pt x="207" y="373"/>
                </a:lnTo>
                <a:lnTo>
                  <a:pt x="214" y="362"/>
                </a:lnTo>
                <a:lnTo>
                  <a:pt x="223" y="352"/>
                </a:lnTo>
                <a:lnTo>
                  <a:pt x="231" y="342"/>
                </a:lnTo>
                <a:lnTo>
                  <a:pt x="231" y="342"/>
                </a:lnTo>
                <a:close/>
                <a:moveTo>
                  <a:pt x="344" y="793"/>
                </a:moveTo>
                <a:lnTo>
                  <a:pt x="344" y="793"/>
                </a:lnTo>
                <a:lnTo>
                  <a:pt x="335" y="887"/>
                </a:lnTo>
                <a:lnTo>
                  <a:pt x="335" y="887"/>
                </a:lnTo>
                <a:lnTo>
                  <a:pt x="330" y="880"/>
                </a:lnTo>
                <a:lnTo>
                  <a:pt x="324" y="871"/>
                </a:lnTo>
                <a:lnTo>
                  <a:pt x="319" y="860"/>
                </a:lnTo>
                <a:lnTo>
                  <a:pt x="319" y="860"/>
                </a:lnTo>
                <a:lnTo>
                  <a:pt x="317" y="853"/>
                </a:lnTo>
                <a:lnTo>
                  <a:pt x="314" y="843"/>
                </a:lnTo>
                <a:lnTo>
                  <a:pt x="309" y="824"/>
                </a:lnTo>
                <a:lnTo>
                  <a:pt x="307" y="800"/>
                </a:lnTo>
                <a:lnTo>
                  <a:pt x="307" y="800"/>
                </a:lnTo>
                <a:lnTo>
                  <a:pt x="325" y="795"/>
                </a:lnTo>
                <a:lnTo>
                  <a:pt x="337" y="793"/>
                </a:lnTo>
                <a:lnTo>
                  <a:pt x="342" y="793"/>
                </a:lnTo>
                <a:lnTo>
                  <a:pt x="344" y="793"/>
                </a:lnTo>
                <a:lnTo>
                  <a:pt x="344" y="793"/>
                </a:lnTo>
                <a:close/>
                <a:moveTo>
                  <a:pt x="242" y="1248"/>
                </a:moveTo>
                <a:lnTo>
                  <a:pt x="242" y="1248"/>
                </a:lnTo>
                <a:lnTo>
                  <a:pt x="237" y="1250"/>
                </a:lnTo>
                <a:lnTo>
                  <a:pt x="233" y="1253"/>
                </a:lnTo>
                <a:lnTo>
                  <a:pt x="228" y="1253"/>
                </a:lnTo>
                <a:lnTo>
                  <a:pt x="223" y="1253"/>
                </a:lnTo>
                <a:lnTo>
                  <a:pt x="217" y="1251"/>
                </a:lnTo>
                <a:lnTo>
                  <a:pt x="212" y="1250"/>
                </a:lnTo>
                <a:lnTo>
                  <a:pt x="202" y="1245"/>
                </a:lnTo>
                <a:lnTo>
                  <a:pt x="194" y="1238"/>
                </a:lnTo>
                <a:lnTo>
                  <a:pt x="185" y="1229"/>
                </a:lnTo>
                <a:lnTo>
                  <a:pt x="178" y="1220"/>
                </a:lnTo>
                <a:lnTo>
                  <a:pt x="172" y="1210"/>
                </a:lnTo>
                <a:lnTo>
                  <a:pt x="172" y="1210"/>
                </a:lnTo>
                <a:lnTo>
                  <a:pt x="166" y="1198"/>
                </a:lnTo>
                <a:lnTo>
                  <a:pt x="161" y="1179"/>
                </a:lnTo>
                <a:lnTo>
                  <a:pt x="155" y="1159"/>
                </a:lnTo>
                <a:lnTo>
                  <a:pt x="148" y="1136"/>
                </a:lnTo>
                <a:lnTo>
                  <a:pt x="139" y="1087"/>
                </a:lnTo>
                <a:lnTo>
                  <a:pt x="130" y="1047"/>
                </a:lnTo>
                <a:lnTo>
                  <a:pt x="130" y="1047"/>
                </a:lnTo>
                <a:lnTo>
                  <a:pt x="128" y="1028"/>
                </a:lnTo>
                <a:lnTo>
                  <a:pt x="128" y="1009"/>
                </a:lnTo>
                <a:lnTo>
                  <a:pt x="129" y="987"/>
                </a:lnTo>
                <a:lnTo>
                  <a:pt x="131" y="967"/>
                </a:lnTo>
                <a:lnTo>
                  <a:pt x="136" y="933"/>
                </a:lnTo>
                <a:lnTo>
                  <a:pt x="139" y="920"/>
                </a:lnTo>
                <a:lnTo>
                  <a:pt x="175" y="982"/>
                </a:lnTo>
                <a:lnTo>
                  <a:pt x="175" y="982"/>
                </a:lnTo>
                <a:lnTo>
                  <a:pt x="173" y="988"/>
                </a:lnTo>
                <a:lnTo>
                  <a:pt x="168" y="1001"/>
                </a:lnTo>
                <a:lnTo>
                  <a:pt x="166" y="1010"/>
                </a:lnTo>
                <a:lnTo>
                  <a:pt x="164" y="1017"/>
                </a:lnTo>
                <a:lnTo>
                  <a:pt x="164" y="1025"/>
                </a:lnTo>
                <a:lnTo>
                  <a:pt x="166" y="1030"/>
                </a:lnTo>
                <a:lnTo>
                  <a:pt x="166" y="1030"/>
                </a:lnTo>
                <a:lnTo>
                  <a:pt x="170" y="1037"/>
                </a:lnTo>
                <a:lnTo>
                  <a:pt x="177" y="1040"/>
                </a:lnTo>
                <a:lnTo>
                  <a:pt x="181" y="1043"/>
                </a:lnTo>
                <a:lnTo>
                  <a:pt x="186" y="1044"/>
                </a:lnTo>
                <a:lnTo>
                  <a:pt x="186" y="1044"/>
                </a:lnTo>
                <a:lnTo>
                  <a:pt x="205" y="1042"/>
                </a:lnTo>
                <a:lnTo>
                  <a:pt x="219" y="1040"/>
                </a:lnTo>
                <a:lnTo>
                  <a:pt x="245" y="1040"/>
                </a:lnTo>
                <a:lnTo>
                  <a:pt x="245" y="1040"/>
                </a:lnTo>
                <a:lnTo>
                  <a:pt x="255" y="1034"/>
                </a:lnTo>
                <a:lnTo>
                  <a:pt x="262" y="1030"/>
                </a:lnTo>
                <a:lnTo>
                  <a:pt x="267" y="1026"/>
                </a:lnTo>
                <a:lnTo>
                  <a:pt x="267" y="1026"/>
                </a:lnTo>
                <a:lnTo>
                  <a:pt x="273" y="1019"/>
                </a:lnTo>
                <a:lnTo>
                  <a:pt x="278" y="1012"/>
                </a:lnTo>
                <a:lnTo>
                  <a:pt x="278" y="1012"/>
                </a:lnTo>
                <a:lnTo>
                  <a:pt x="274" y="1055"/>
                </a:lnTo>
                <a:lnTo>
                  <a:pt x="272" y="1092"/>
                </a:lnTo>
                <a:lnTo>
                  <a:pt x="268" y="1131"/>
                </a:lnTo>
                <a:lnTo>
                  <a:pt x="263" y="1171"/>
                </a:lnTo>
                <a:lnTo>
                  <a:pt x="258" y="1206"/>
                </a:lnTo>
                <a:lnTo>
                  <a:pt x="255" y="1221"/>
                </a:lnTo>
                <a:lnTo>
                  <a:pt x="251" y="1233"/>
                </a:lnTo>
                <a:lnTo>
                  <a:pt x="246" y="1242"/>
                </a:lnTo>
                <a:lnTo>
                  <a:pt x="242" y="1248"/>
                </a:lnTo>
                <a:lnTo>
                  <a:pt x="242" y="1248"/>
                </a:lnTo>
                <a:close/>
                <a:moveTo>
                  <a:pt x="278" y="1011"/>
                </a:moveTo>
                <a:lnTo>
                  <a:pt x="278" y="1011"/>
                </a:lnTo>
                <a:lnTo>
                  <a:pt x="278" y="1012"/>
                </a:lnTo>
                <a:lnTo>
                  <a:pt x="278" y="1012"/>
                </a:lnTo>
                <a:lnTo>
                  <a:pt x="278" y="1011"/>
                </a:lnTo>
                <a:lnTo>
                  <a:pt x="278" y="1011"/>
                </a:lnTo>
                <a:close/>
                <a:moveTo>
                  <a:pt x="162" y="839"/>
                </a:moveTo>
                <a:lnTo>
                  <a:pt x="162" y="839"/>
                </a:lnTo>
                <a:lnTo>
                  <a:pt x="168" y="843"/>
                </a:lnTo>
                <a:lnTo>
                  <a:pt x="173" y="847"/>
                </a:lnTo>
                <a:lnTo>
                  <a:pt x="175" y="849"/>
                </a:lnTo>
                <a:lnTo>
                  <a:pt x="175" y="849"/>
                </a:lnTo>
                <a:lnTo>
                  <a:pt x="184" y="869"/>
                </a:lnTo>
                <a:lnTo>
                  <a:pt x="184" y="869"/>
                </a:lnTo>
                <a:lnTo>
                  <a:pt x="191" y="882"/>
                </a:lnTo>
                <a:lnTo>
                  <a:pt x="194" y="887"/>
                </a:lnTo>
                <a:lnTo>
                  <a:pt x="195" y="891"/>
                </a:lnTo>
                <a:lnTo>
                  <a:pt x="195" y="891"/>
                </a:lnTo>
                <a:lnTo>
                  <a:pt x="195" y="895"/>
                </a:lnTo>
                <a:lnTo>
                  <a:pt x="194" y="902"/>
                </a:lnTo>
                <a:lnTo>
                  <a:pt x="190" y="916"/>
                </a:lnTo>
                <a:lnTo>
                  <a:pt x="190" y="916"/>
                </a:lnTo>
                <a:lnTo>
                  <a:pt x="189" y="923"/>
                </a:lnTo>
                <a:lnTo>
                  <a:pt x="185" y="928"/>
                </a:lnTo>
                <a:lnTo>
                  <a:pt x="183" y="931"/>
                </a:lnTo>
                <a:lnTo>
                  <a:pt x="180" y="932"/>
                </a:lnTo>
                <a:lnTo>
                  <a:pt x="180" y="932"/>
                </a:lnTo>
                <a:lnTo>
                  <a:pt x="178" y="931"/>
                </a:lnTo>
                <a:lnTo>
                  <a:pt x="174" y="927"/>
                </a:lnTo>
                <a:lnTo>
                  <a:pt x="166" y="913"/>
                </a:lnTo>
                <a:lnTo>
                  <a:pt x="157" y="898"/>
                </a:lnTo>
                <a:lnTo>
                  <a:pt x="153" y="891"/>
                </a:lnTo>
                <a:lnTo>
                  <a:pt x="153" y="891"/>
                </a:lnTo>
                <a:lnTo>
                  <a:pt x="157" y="864"/>
                </a:lnTo>
                <a:lnTo>
                  <a:pt x="162" y="839"/>
                </a:lnTo>
                <a:lnTo>
                  <a:pt x="162" y="839"/>
                </a:lnTo>
                <a:close/>
                <a:moveTo>
                  <a:pt x="373" y="816"/>
                </a:moveTo>
                <a:lnTo>
                  <a:pt x="373" y="816"/>
                </a:lnTo>
                <a:lnTo>
                  <a:pt x="374" y="811"/>
                </a:lnTo>
                <a:lnTo>
                  <a:pt x="375" y="808"/>
                </a:lnTo>
                <a:lnTo>
                  <a:pt x="375" y="808"/>
                </a:lnTo>
                <a:lnTo>
                  <a:pt x="379" y="810"/>
                </a:lnTo>
                <a:lnTo>
                  <a:pt x="389" y="815"/>
                </a:lnTo>
                <a:lnTo>
                  <a:pt x="402" y="824"/>
                </a:lnTo>
                <a:lnTo>
                  <a:pt x="408" y="830"/>
                </a:lnTo>
                <a:lnTo>
                  <a:pt x="414" y="834"/>
                </a:lnTo>
                <a:lnTo>
                  <a:pt x="414" y="834"/>
                </a:lnTo>
                <a:lnTo>
                  <a:pt x="422" y="843"/>
                </a:lnTo>
                <a:lnTo>
                  <a:pt x="424" y="844"/>
                </a:lnTo>
                <a:lnTo>
                  <a:pt x="425" y="843"/>
                </a:lnTo>
                <a:lnTo>
                  <a:pt x="425" y="843"/>
                </a:lnTo>
                <a:lnTo>
                  <a:pt x="426" y="843"/>
                </a:lnTo>
                <a:lnTo>
                  <a:pt x="426" y="843"/>
                </a:lnTo>
                <a:lnTo>
                  <a:pt x="429" y="845"/>
                </a:lnTo>
                <a:lnTo>
                  <a:pt x="431" y="848"/>
                </a:lnTo>
                <a:lnTo>
                  <a:pt x="437" y="863"/>
                </a:lnTo>
                <a:lnTo>
                  <a:pt x="437" y="863"/>
                </a:lnTo>
                <a:lnTo>
                  <a:pt x="440" y="872"/>
                </a:lnTo>
                <a:lnTo>
                  <a:pt x="441" y="882"/>
                </a:lnTo>
                <a:lnTo>
                  <a:pt x="441" y="891"/>
                </a:lnTo>
                <a:lnTo>
                  <a:pt x="441" y="891"/>
                </a:lnTo>
                <a:lnTo>
                  <a:pt x="402" y="876"/>
                </a:lnTo>
                <a:lnTo>
                  <a:pt x="402" y="876"/>
                </a:lnTo>
                <a:lnTo>
                  <a:pt x="398" y="875"/>
                </a:lnTo>
                <a:lnTo>
                  <a:pt x="393" y="872"/>
                </a:lnTo>
                <a:lnTo>
                  <a:pt x="390" y="867"/>
                </a:lnTo>
                <a:lnTo>
                  <a:pt x="387" y="863"/>
                </a:lnTo>
                <a:lnTo>
                  <a:pt x="387" y="863"/>
                </a:lnTo>
                <a:lnTo>
                  <a:pt x="379" y="837"/>
                </a:lnTo>
                <a:lnTo>
                  <a:pt x="374" y="824"/>
                </a:lnTo>
                <a:lnTo>
                  <a:pt x="373" y="816"/>
                </a:lnTo>
                <a:lnTo>
                  <a:pt x="373" y="816"/>
                </a:lnTo>
                <a:close/>
                <a:moveTo>
                  <a:pt x="389" y="1011"/>
                </a:moveTo>
                <a:lnTo>
                  <a:pt x="389" y="1011"/>
                </a:lnTo>
                <a:lnTo>
                  <a:pt x="400" y="1025"/>
                </a:lnTo>
                <a:lnTo>
                  <a:pt x="411" y="1034"/>
                </a:lnTo>
                <a:lnTo>
                  <a:pt x="418" y="1040"/>
                </a:lnTo>
                <a:lnTo>
                  <a:pt x="418" y="1040"/>
                </a:lnTo>
                <a:lnTo>
                  <a:pt x="430" y="1047"/>
                </a:lnTo>
                <a:lnTo>
                  <a:pt x="436" y="1048"/>
                </a:lnTo>
                <a:lnTo>
                  <a:pt x="439" y="1048"/>
                </a:lnTo>
                <a:lnTo>
                  <a:pt x="441" y="1047"/>
                </a:lnTo>
                <a:lnTo>
                  <a:pt x="441" y="1047"/>
                </a:lnTo>
                <a:lnTo>
                  <a:pt x="446" y="1042"/>
                </a:lnTo>
                <a:lnTo>
                  <a:pt x="451" y="1037"/>
                </a:lnTo>
                <a:lnTo>
                  <a:pt x="456" y="1027"/>
                </a:lnTo>
                <a:lnTo>
                  <a:pt x="456" y="1027"/>
                </a:lnTo>
                <a:lnTo>
                  <a:pt x="462" y="1019"/>
                </a:lnTo>
                <a:lnTo>
                  <a:pt x="468" y="1011"/>
                </a:lnTo>
                <a:lnTo>
                  <a:pt x="468" y="1011"/>
                </a:lnTo>
                <a:lnTo>
                  <a:pt x="468" y="1032"/>
                </a:lnTo>
                <a:lnTo>
                  <a:pt x="467" y="1054"/>
                </a:lnTo>
                <a:lnTo>
                  <a:pt x="464" y="1080"/>
                </a:lnTo>
                <a:lnTo>
                  <a:pt x="462" y="1105"/>
                </a:lnTo>
                <a:lnTo>
                  <a:pt x="457" y="1127"/>
                </a:lnTo>
                <a:lnTo>
                  <a:pt x="454" y="1136"/>
                </a:lnTo>
                <a:lnTo>
                  <a:pt x="451" y="1143"/>
                </a:lnTo>
                <a:lnTo>
                  <a:pt x="447" y="1148"/>
                </a:lnTo>
                <a:lnTo>
                  <a:pt x="443" y="1150"/>
                </a:lnTo>
                <a:lnTo>
                  <a:pt x="443" y="1150"/>
                </a:lnTo>
                <a:lnTo>
                  <a:pt x="440" y="1150"/>
                </a:lnTo>
                <a:lnTo>
                  <a:pt x="437" y="1149"/>
                </a:lnTo>
                <a:lnTo>
                  <a:pt x="431" y="1145"/>
                </a:lnTo>
                <a:lnTo>
                  <a:pt x="425" y="1138"/>
                </a:lnTo>
                <a:lnTo>
                  <a:pt x="420" y="1129"/>
                </a:lnTo>
                <a:lnTo>
                  <a:pt x="415" y="1120"/>
                </a:lnTo>
                <a:lnTo>
                  <a:pt x="412" y="1108"/>
                </a:lnTo>
                <a:lnTo>
                  <a:pt x="403" y="1082"/>
                </a:lnTo>
                <a:lnTo>
                  <a:pt x="397" y="1056"/>
                </a:lnTo>
                <a:lnTo>
                  <a:pt x="392" y="1033"/>
                </a:lnTo>
                <a:lnTo>
                  <a:pt x="389" y="1011"/>
                </a:lnTo>
                <a:lnTo>
                  <a:pt x="389" y="10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08576CFD-738F-41A4-9814-27F71B54FAE0}"/>
              </a:ext>
            </a:extLst>
          </p:cNvPr>
          <p:cNvSpPr>
            <a:spLocks noEditPoints="1"/>
          </p:cNvSpPr>
          <p:nvPr/>
        </p:nvSpPr>
        <p:spPr bwMode="auto">
          <a:xfrm>
            <a:off x="2766241" y="4599130"/>
            <a:ext cx="778622" cy="1725672"/>
          </a:xfrm>
          <a:custGeom>
            <a:avLst/>
            <a:gdLst>
              <a:gd name="T0" fmla="*/ 554 w 809"/>
              <a:gd name="T1" fmla="*/ 195 h 1793"/>
              <a:gd name="T2" fmla="*/ 517 w 809"/>
              <a:gd name="T3" fmla="*/ 163 h 1793"/>
              <a:gd name="T4" fmla="*/ 445 w 809"/>
              <a:gd name="T5" fmla="*/ 128 h 1793"/>
              <a:gd name="T6" fmla="*/ 430 w 809"/>
              <a:gd name="T7" fmla="*/ 44 h 1793"/>
              <a:gd name="T8" fmla="*/ 356 w 809"/>
              <a:gd name="T9" fmla="*/ 5 h 1793"/>
              <a:gd name="T10" fmla="*/ 283 w 809"/>
              <a:gd name="T11" fmla="*/ 23 h 1793"/>
              <a:gd name="T12" fmla="*/ 252 w 809"/>
              <a:gd name="T13" fmla="*/ 104 h 1793"/>
              <a:gd name="T14" fmla="*/ 244 w 809"/>
              <a:gd name="T15" fmla="*/ 143 h 1793"/>
              <a:gd name="T16" fmla="*/ 273 w 809"/>
              <a:gd name="T17" fmla="*/ 206 h 1793"/>
              <a:gd name="T18" fmla="*/ 192 w 809"/>
              <a:gd name="T19" fmla="*/ 220 h 1793"/>
              <a:gd name="T20" fmla="*/ 101 w 809"/>
              <a:gd name="T21" fmla="*/ 403 h 1793"/>
              <a:gd name="T22" fmla="*/ 17 w 809"/>
              <a:gd name="T23" fmla="*/ 530 h 1793"/>
              <a:gd name="T24" fmla="*/ 1 w 809"/>
              <a:gd name="T25" fmla="*/ 578 h 1793"/>
              <a:gd name="T26" fmla="*/ 20 w 809"/>
              <a:gd name="T27" fmla="*/ 660 h 1793"/>
              <a:gd name="T28" fmla="*/ 63 w 809"/>
              <a:gd name="T29" fmla="*/ 823 h 1793"/>
              <a:gd name="T30" fmla="*/ 145 w 809"/>
              <a:gd name="T31" fmla="*/ 938 h 1793"/>
              <a:gd name="T32" fmla="*/ 167 w 809"/>
              <a:gd name="T33" fmla="*/ 1066 h 1793"/>
              <a:gd name="T34" fmla="*/ 189 w 809"/>
              <a:gd name="T35" fmla="*/ 1493 h 1793"/>
              <a:gd name="T36" fmla="*/ 170 w 809"/>
              <a:gd name="T37" fmla="*/ 1559 h 1793"/>
              <a:gd name="T38" fmla="*/ 186 w 809"/>
              <a:gd name="T39" fmla="*/ 1586 h 1793"/>
              <a:gd name="T40" fmla="*/ 289 w 809"/>
              <a:gd name="T41" fmla="*/ 1586 h 1793"/>
              <a:gd name="T42" fmla="*/ 307 w 809"/>
              <a:gd name="T43" fmla="*/ 1516 h 1793"/>
              <a:gd name="T44" fmla="*/ 410 w 809"/>
              <a:gd name="T45" fmla="*/ 1523 h 1793"/>
              <a:gd name="T46" fmla="*/ 486 w 809"/>
              <a:gd name="T47" fmla="*/ 1732 h 1793"/>
              <a:gd name="T48" fmla="*/ 561 w 809"/>
              <a:gd name="T49" fmla="*/ 1791 h 1793"/>
              <a:gd name="T50" fmla="*/ 635 w 809"/>
              <a:gd name="T51" fmla="*/ 1613 h 1793"/>
              <a:gd name="T52" fmla="*/ 808 w 809"/>
              <a:gd name="T53" fmla="*/ 1414 h 1793"/>
              <a:gd name="T54" fmla="*/ 776 w 809"/>
              <a:gd name="T55" fmla="*/ 1320 h 1793"/>
              <a:gd name="T56" fmla="*/ 715 w 809"/>
              <a:gd name="T57" fmla="*/ 1358 h 1793"/>
              <a:gd name="T58" fmla="*/ 657 w 809"/>
              <a:gd name="T59" fmla="*/ 1255 h 1793"/>
              <a:gd name="T60" fmla="*/ 646 w 809"/>
              <a:gd name="T61" fmla="*/ 928 h 1793"/>
              <a:gd name="T62" fmla="*/ 558 w 809"/>
              <a:gd name="T63" fmla="*/ 889 h 1793"/>
              <a:gd name="T64" fmla="*/ 555 w 809"/>
              <a:gd name="T65" fmla="*/ 678 h 1793"/>
              <a:gd name="T66" fmla="*/ 580 w 809"/>
              <a:gd name="T67" fmla="*/ 613 h 1793"/>
              <a:gd name="T68" fmla="*/ 626 w 809"/>
              <a:gd name="T69" fmla="*/ 555 h 1793"/>
              <a:gd name="T70" fmla="*/ 626 w 809"/>
              <a:gd name="T71" fmla="*/ 395 h 1793"/>
              <a:gd name="T72" fmla="*/ 518 w 809"/>
              <a:gd name="T73" fmla="*/ 245 h 1793"/>
              <a:gd name="T74" fmla="*/ 443 w 809"/>
              <a:gd name="T75" fmla="*/ 204 h 1793"/>
              <a:gd name="T76" fmla="*/ 548 w 809"/>
              <a:gd name="T77" fmla="*/ 196 h 1793"/>
              <a:gd name="T78" fmla="*/ 199 w 809"/>
              <a:gd name="T79" fmla="*/ 555 h 1793"/>
              <a:gd name="T80" fmla="*/ 135 w 809"/>
              <a:gd name="T81" fmla="*/ 555 h 1793"/>
              <a:gd name="T82" fmla="*/ 232 w 809"/>
              <a:gd name="T83" fmla="*/ 1391 h 1793"/>
              <a:gd name="T84" fmla="*/ 201 w 809"/>
              <a:gd name="T85" fmla="*/ 1373 h 1793"/>
              <a:gd name="T86" fmla="*/ 376 w 809"/>
              <a:gd name="T87" fmla="*/ 1051 h 1793"/>
              <a:gd name="T88" fmla="*/ 346 w 809"/>
              <a:gd name="T89" fmla="*/ 1193 h 1793"/>
              <a:gd name="T90" fmla="*/ 522 w 809"/>
              <a:gd name="T91" fmla="*/ 948 h 1793"/>
              <a:gd name="T92" fmla="*/ 583 w 809"/>
              <a:gd name="T93" fmla="*/ 1031 h 1793"/>
              <a:gd name="T94" fmla="*/ 565 w 809"/>
              <a:gd name="T95" fmla="*/ 980 h 1793"/>
              <a:gd name="T96" fmla="*/ 533 w 809"/>
              <a:gd name="T97" fmla="*/ 965 h 1793"/>
              <a:gd name="T98" fmla="*/ 630 w 809"/>
              <a:gd name="T99" fmla="*/ 952 h 1793"/>
              <a:gd name="T100" fmla="*/ 626 w 809"/>
              <a:gd name="T101" fmla="*/ 1115 h 1793"/>
              <a:gd name="T102" fmla="*/ 613 w 809"/>
              <a:gd name="T103" fmla="*/ 1074 h 1793"/>
              <a:gd name="T104" fmla="*/ 727 w 809"/>
              <a:gd name="T105" fmla="*/ 1363 h 1793"/>
              <a:gd name="T106" fmla="*/ 776 w 809"/>
              <a:gd name="T107" fmla="*/ 1333 h 1793"/>
              <a:gd name="T108" fmla="*/ 607 w 809"/>
              <a:gd name="T109" fmla="*/ 1454 h 1793"/>
              <a:gd name="T110" fmla="*/ 570 w 809"/>
              <a:gd name="T111" fmla="*/ 1719 h 1793"/>
              <a:gd name="T112" fmla="*/ 499 w 809"/>
              <a:gd name="T113" fmla="*/ 1626 h 1793"/>
              <a:gd name="T114" fmla="*/ 513 w 809"/>
              <a:gd name="T115" fmla="*/ 1527 h 1793"/>
              <a:gd name="T116" fmla="*/ 582 w 809"/>
              <a:gd name="T117" fmla="*/ 1439 h 1793"/>
              <a:gd name="T118" fmla="*/ 587 w 809"/>
              <a:gd name="T119" fmla="*/ 1316 h 1793"/>
              <a:gd name="T120" fmla="*/ 588 w 809"/>
              <a:gd name="T121" fmla="*/ 1234 h 1793"/>
              <a:gd name="T122" fmla="*/ 543 w 809"/>
              <a:gd name="T123" fmla="*/ 1306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9" h="1793">
                <a:moveTo>
                  <a:pt x="572" y="191"/>
                </a:moveTo>
                <a:lnTo>
                  <a:pt x="554" y="195"/>
                </a:lnTo>
                <a:lnTo>
                  <a:pt x="554" y="195"/>
                </a:lnTo>
                <a:lnTo>
                  <a:pt x="559" y="196"/>
                </a:lnTo>
                <a:lnTo>
                  <a:pt x="562" y="196"/>
                </a:lnTo>
                <a:lnTo>
                  <a:pt x="569" y="195"/>
                </a:lnTo>
                <a:lnTo>
                  <a:pt x="571" y="193"/>
                </a:lnTo>
                <a:lnTo>
                  <a:pt x="572" y="191"/>
                </a:lnTo>
                <a:lnTo>
                  <a:pt x="572" y="191"/>
                </a:lnTo>
                <a:close/>
                <a:moveTo>
                  <a:pt x="548" y="196"/>
                </a:moveTo>
                <a:lnTo>
                  <a:pt x="554" y="195"/>
                </a:lnTo>
                <a:lnTo>
                  <a:pt x="554" y="195"/>
                </a:lnTo>
                <a:lnTo>
                  <a:pt x="547" y="191"/>
                </a:lnTo>
                <a:lnTo>
                  <a:pt x="538" y="186"/>
                </a:lnTo>
                <a:lnTo>
                  <a:pt x="538" y="186"/>
                </a:lnTo>
                <a:lnTo>
                  <a:pt x="531" y="180"/>
                </a:lnTo>
                <a:lnTo>
                  <a:pt x="527" y="177"/>
                </a:lnTo>
                <a:lnTo>
                  <a:pt x="524" y="174"/>
                </a:lnTo>
                <a:lnTo>
                  <a:pt x="524" y="172"/>
                </a:lnTo>
                <a:lnTo>
                  <a:pt x="523" y="171"/>
                </a:lnTo>
                <a:lnTo>
                  <a:pt x="522" y="167"/>
                </a:lnTo>
                <a:lnTo>
                  <a:pt x="517" y="163"/>
                </a:lnTo>
                <a:lnTo>
                  <a:pt x="508" y="157"/>
                </a:lnTo>
                <a:lnTo>
                  <a:pt x="508" y="157"/>
                </a:lnTo>
                <a:lnTo>
                  <a:pt x="491" y="145"/>
                </a:lnTo>
                <a:lnTo>
                  <a:pt x="480" y="137"/>
                </a:lnTo>
                <a:lnTo>
                  <a:pt x="472" y="134"/>
                </a:lnTo>
                <a:lnTo>
                  <a:pt x="464" y="132"/>
                </a:lnTo>
                <a:lnTo>
                  <a:pt x="464" y="132"/>
                </a:lnTo>
                <a:lnTo>
                  <a:pt x="453" y="131"/>
                </a:lnTo>
                <a:lnTo>
                  <a:pt x="448" y="130"/>
                </a:lnTo>
                <a:lnTo>
                  <a:pt x="445" y="128"/>
                </a:lnTo>
                <a:lnTo>
                  <a:pt x="445" y="128"/>
                </a:lnTo>
                <a:lnTo>
                  <a:pt x="440" y="123"/>
                </a:lnTo>
                <a:lnTo>
                  <a:pt x="435" y="115"/>
                </a:lnTo>
                <a:lnTo>
                  <a:pt x="430" y="108"/>
                </a:lnTo>
                <a:lnTo>
                  <a:pt x="430" y="108"/>
                </a:lnTo>
                <a:lnTo>
                  <a:pt x="431" y="102"/>
                </a:lnTo>
                <a:lnTo>
                  <a:pt x="434" y="86"/>
                </a:lnTo>
                <a:lnTo>
                  <a:pt x="435" y="76"/>
                </a:lnTo>
                <a:lnTo>
                  <a:pt x="435" y="65"/>
                </a:lnTo>
                <a:lnTo>
                  <a:pt x="434" y="55"/>
                </a:lnTo>
                <a:lnTo>
                  <a:pt x="430" y="44"/>
                </a:lnTo>
                <a:lnTo>
                  <a:pt x="430" y="44"/>
                </a:lnTo>
                <a:lnTo>
                  <a:pt x="425" y="35"/>
                </a:lnTo>
                <a:lnTo>
                  <a:pt x="420" y="28"/>
                </a:lnTo>
                <a:lnTo>
                  <a:pt x="415" y="23"/>
                </a:lnTo>
                <a:lnTo>
                  <a:pt x="409" y="18"/>
                </a:lnTo>
                <a:lnTo>
                  <a:pt x="403" y="16"/>
                </a:lnTo>
                <a:lnTo>
                  <a:pt x="397" y="13"/>
                </a:lnTo>
                <a:lnTo>
                  <a:pt x="386" y="10"/>
                </a:lnTo>
                <a:lnTo>
                  <a:pt x="386" y="10"/>
                </a:lnTo>
                <a:lnTo>
                  <a:pt x="376" y="7"/>
                </a:lnTo>
                <a:lnTo>
                  <a:pt x="366" y="5"/>
                </a:lnTo>
                <a:lnTo>
                  <a:pt x="356" y="5"/>
                </a:lnTo>
                <a:lnTo>
                  <a:pt x="356" y="5"/>
                </a:lnTo>
                <a:lnTo>
                  <a:pt x="350" y="4"/>
                </a:lnTo>
                <a:lnTo>
                  <a:pt x="344" y="1"/>
                </a:lnTo>
                <a:lnTo>
                  <a:pt x="335" y="0"/>
                </a:lnTo>
                <a:lnTo>
                  <a:pt x="326" y="0"/>
                </a:lnTo>
                <a:lnTo>
                  <a:pt x="316" y="1"/>
                </a:lnTo>
                <a:lnTo>
                  <a:pt x="306" y="5"/>
                </a:lnTo>
                <a:lnTo>
                  <a:pt x="297" y="10"/>
                </a:lnTo>
                <a:lnTo>
                  <a:pt x="297" y="10"/>
                </a:lnTo>
                <a:lnTo>
                  <a:pt x="289" y="17"/>
                </a:lnTo>
                <a:lnTo>
                  <a:pt x="283" y="23"/>
                </a:lnTo>
                <a:lnTo>
                  <a:pt x="270" y="38"/>
                </a:lnTo>
                <a:lnTo>
                  <a:pt x="263" y="51"/>
                </a:lnTo>
                <a:lnTo>
                  <a:pt x="258" y="64"/>
                </a:lnTo>
                <a:lnTo>
                  <a:pt x="258" y="64"/>
                </a:lnTo>
                <a:lnTo>
                  <a:pt x="256" y="76"/>
                </a:lnTo>
                <a:lnTo>
                  <a:pt x="253" y="87"/>
                </a:lnTo>
                <a:lnTo>
                  <a:pt x="253" y="97"/>
                </a:lnTo>
                <a:lnTo>
                  <a:pt x="253" y="103"/>
                </a:lnTo>
                <a:lnTo>
                  <a:pt x="253" y="103"/>
                </a:lnTo>
                <a:lnTo>
                  <a:pt x="253" y="104"/>
                </a:lnTo>
                <a:lnTo>
                  <a:pt x="252" y="104"/>
                </a:lnTo>
                <a:lnTo>
                  <a:pt x="247" y="103"/>
                </a:lnTo>
                <a:lnTo>
                  <a:pt x="244" y="103"/>
                </a:lnTo>
                <a:lnTo>
                  <a:pt x="242" y="104"/>
                </a:lnTo>
                <a:lnTo>
                  <a:pt x="240" y="105"/>
                </a:lnTo>
                <a:lnTo>
                  <a:pt x="238" y="108"/>
                </a:lnTo>
                <a:lnTo>
                  <a:pt x="238" y="108"/>
                </a:lnTo>
                <a:lnTo>
                  <a:pt x="238" y="118"/>
                </a:lnTo>
                <a:lnTo>
                  <a:pt x="240" y="129"/>
                </a:lnTo>
                <a:lnTo>
                  <a:pt x="241" y="135"/>
                </a:lnTo>
                <a:lnTo>
                  <a:pt x="242" y="140"/>
                </a:lnTo>
                <a:lnTo>
                  <a:pt x="244" y="143"/>
                </a:lnTo>
                <a:lnTo>
                  <a:pt x="248" y="147"/>
                </a:lnTo>
                <a:lnTo>
                  <a:pt x="263" y="157"/>
                </a:lnTo>
                <a:lnTo>
                  <a:pt x="263" y="157"/>
                </a:lnTo>
                <a:lnTo>
                  <a:pt x="263" y="163"/>
                </a:lnTo>
                <a:lnTo>
                  <a:pt x="264" y="171"/>
                </a:lnTo>
                <a:lnTo>
                  <a:pt x="268" y="182"/>
                </a:lnTo>
                <a:lnTo>
                  <a:pt x="268" y="182"/>
                </a:lnTo>
                <a:lnTo>
                  <a:pt x="270" y="191"/>
                </a:lnTo>
                <a:lnTo>
                  <a:pt x="271" y="199"/>
                </a:lnTo>
                <a:lnTo>
                  <a:pt x="271" y="204"/>
                </a:lnTo>
                <a:lnTo>
                  <a:pt x="273" y="206"/>
                </a:lnTo>
                <a:lnTo>
                  <a:pt x="273" y="206"/>
                </a:lnTo>
                <a:lnTo>
                  <a:pt x="273" y="207"/>
                </a:lnTo>
                <a:lnTo>
                  <a:pt x="273" y="209"/>
                </a:lnTo>
                <a:lnTo>
                  <a:pt x="267" y="210"/>
                </a:lnTo>
                <a:lnTo>
                  <a:pt x="233" y="216"/>
                </a:lnTo>
                <a:lnTo>
                  <a:pt x="233" y="216"/>
                </a:lnTo>
                <a:lnTo>
                  <a:pt x="222" y="217"/>
                </a:lnTo>
                <a:lnTo>
                  <a:pt x="215" y="218"/>
                </a:lnTo>
                <a:lnTo>
                  <a:pt x="201" y="218"/>
                </a:lnTo>
                <a:lnTo>
                  <a:pt x="197" y="218"/>
                </a:lnTo>
                <a:lnTo>
                  <a:pt x="192" y="220"/>
                </a:lnTo>
                <a:lnTo>
                  <a:pt x="186" y="222"/>
                </a:lnTo>
                <a:lnTo>
                  <a:pt x="179" y="226"/>
                </a:lnTo>
                <a:lnTo>
                  <a:pt x="179" y="226"/>
                </a:lnTo>
                <a:lnTo>
                  <a:pt x="172" y="233"/>
                </a:lnTo>
                <a:lnTo>
                  <a:pt x="162" y="245"/>
                </a:lnTo>
                <a:lnTo>
                  <a:pt x="140" y="276"/>
                </a:lnTo>
                <a:lnTo>
                  <a:pt x="120" y="307"/>
                </a:lnTo>
                <a:lnTo>
                  <a:pt x="111" y="324"/>
                </a:lnTo>
                <a:lnTo>
                  <a:pt x="111" y="324"/>
                </a:lnTo>
                <a:lnTo>
                  <a:pt x="81" y="378"/>
                </a:lnTo>
                <a:lnTo>
                  <a:pt x="101" y="403"/>
                </a:lnTo>
                <a:lnTo>
                  <a:pt x="116" y="422"/>
                </a:lnTo>
                <a:lnTo>
                  <a:pt x="91" y="491"/>
                </a:lnTo>
                <a:lnTo>
                  <a:pt x="91" y="491"/>
                </a:lnTo>
                <a:lnTo>
                  <a:pt x="76" y="498"/>
                </a:lnTo>
                <a:lnTo>
                  <a:pt x="65" y="505"/>
                </a:lnTo>
                <a:lnTo>
                  <a:pt x="57" y="511"/>
                </a:lnTo>
                <a:lnTo>
                  <a:pt x="42" y="525"/>
                </a:lnTo>
                <a:lnTo>
                  <a:pt x="42" y="525"/>
                </a:lnTo>
                <a:lnTo>
                  <a:pt x="33" y="525"/>
                </a:lnTo>
                <a:lnTo>
                  <a:pt x="26" y="528"/>
                </a:lnTo>
                <a:lnTo>
                  <a:pt x="17" y="530"/>
                </a:lnTo>
                <a:lnTo>
                  <a:pt x="17" y="530"/>
                </a:lnTo>
                <a:lnTo>
                  <a:pt x="11" y="533"/>
                </a:lnTo>
                <a:lnTo>
                  <a:pt x="6" y="536"/>
                </a:lnTo>
                <a:lnTo>
                  <a:pt x="5" y="539"/>
                </a:lnTo>
                <a:lnTo>
                  <a:pt x="4" y="541"/>
                </a:lnTo>
                <a:lnTo>
                  <a:pt x="3" y="550"/>
                </a:lnTo>
                <a:lnTo>
                  <a:pt x="3" y="550"/>
                </a:lnTo>
                <a:lnTo>
                  <a:pt x="1" y="561"/>
                </a:lnTo>
                <a:lnTo>
                  <a:pt x="1" y="570"/>
                </a:lnTo>
                <a:lnTo>
                  <a:pt x="0" y="577"/>
                </a:lnTo>
                <a:lnTo>
                  <a:pt x="1" y="578"/>
                </a:lnTo>
                <a:lnTo>
                  <a:pt x="3" y="579"/>
                </a:lnTo>
                <a:lnTo>
                  <a:pt x="17" y="579"/>
                </a:lnTo>
                <a:lnTo>
                  <a:pt x="22" y="594"/>
                </a:lnTo>
                <a:lnTo>
                  <a:pt x="32" y="604"/>
                </a:lnTo>
                <a:lnTo>
                  <a:pt x="32" y="604"/>
                </a:lnTo>
                <a:lnTo>
                  <a:pt x="23" y="627"/>
                </a:lnTo>
                <a:lnTo>
                  <a:pt x="17" y="646"/>
                </a:lnTo>
                <a:lnTo>
                  <a:pt x="16" y="653"/>
                </a:lnTo>
                <a:lnTo>
                  <a:pt x="17" y="658"/>
                </a:lnTo>
                <a:lnTo>
                  <a:pt x="17" y="658"/>
                </a:lnTo>
                <a:lnTo>
                  <a:pt x="20" y="660"/>
                </a:lnTo>
                <a:lnTo>
                  <a:pt x="23" y="662"/>
                </a:lnTo>
                <a:lnTo>
                  <a:pt x="27" y="662"/>
                </a:lnTo>
                <a:lnTo>
                  <a:pt x="32" y="662"/>
                </a:lnTo>
                <a:lnTo>
                  <a:pt x="38" y="659"/>
                </a:lnTo>
                <a:lnTo>
                  <a:pt x="42" y="658"/>
                </a:lnTo>
                <a:lnTo>
                  <a:pt x="42" y="658"/>
                </a:lnTo>
                <a:lnTo>
                  <a:pt x="47" y="710"/>
                </a:lnTo>
                <a:lnTo>
                  <a:pt x="52" y="754"/>
                </a:lnTo>
                <a:lnTo>
                  <a:pt x="57" y="791"/>
                </a:lnTo>
                <a:lnTo>
                  <a:pt x="57" y="791"/>
                </a:lnTo>
                <a:lnTo>
                  <a:pt x="63" y="823"/>
                </a:lnTo>
                <a:lnTo>
                  <a:pt x="70" y="857"/>
                </a:lnTo>
                <a:lnTo>
                  <a:pt x="74" y="872"/>
                </a:lnTo>
                <a:lnTo>
                  <a:pt x="79" y="884"/>
                </a:lnTo>
                <a:lnTo>
                  <a:pt x="82" y="894"/>
                </a:lnTo>
                <a:lnTo>
                  <a:pt x="86" y="899"/>
                </a:lnTo>
                <a:lnTo>
                  <a:pt x="86" y="899"/>
                </a:lnTo>
                <a:lnTo>
                  <a:pt x="95" y="902"/>
                </a:lnTo>
                <a:lnTo>
                  <a:pt x="104" y="906"/>
                </a:lnTo>
                <a:lnTo>
                  <a:pt x="116" y="909"/>
                </a:lnTo>
                <a:lnTo>
                  <a:pt x="140" y="928"/>
                </a:lnTo>
                <a:lnTo>
                  <a:pt x="145" y="938"/>
                </a:lnTo>
                <a:lnTo>
                  <a:pt x="165" y="943"/>
                </a:lnTo>
                <a:lnTo>
                  <a:pt x="165" y="943"/>
                </a:lnTo>
                <a:lnTo>
                  <a:pt x="165" y="956"/>
                </a:lnTo>
                <a:lnTo>
                  <a:pt x="166" y="967"/>
                </a:lnTo>
                <a:lnTo>
                  <a:pt x="167" y="972"/>
                </a:lnTo>
                <a:lnTo>
                  <a:pt x="170" y="977"/>
                </a:lnTo>
                <a:lnTo>
                  <a:pt x="170" y="977"/>
                </a:lnTo>
                <a:lnTo>
                  <a:pt x="171" y="981"/>
                </a:lnTo>
                <a:lnTo>
                  <a:pt x="171" y="986"/>
                </a:lnTo>
                <a:lnTo>
                  <a:pt x="171" y="1004"/>
                </a:lnTo>
                <a:lnTo>
                  <a:pt x="167" y="1066"/>
                </a:lnTo>
                <a:lnTo>
                  <a:pt x="165" y="1106"/>
                </a:lnTo>
                <a:lnTo>
                  <a:pt x="163" y="1152"/>
                </a:lnTo>
                <a:lnTo>
                  <a:pt x="163" y="1201"/>
                </a:lnTo>
                <a:lnTo>
                  <a:pt x="165" y="1252"/>
                </a:lnTo>
                <a:lnTo>
                  <a:pt x="165" y="1252"/>
                </a:lnTo>
                <a:lnTo>
                  <a:pt x="167" y="1303"/>
                </a:lnTo>
                <a:lnTo>
                  <a:pt x="171" y="1349"/>
                </a:lnTo>
                <a:lnTo>
                  <a:pt x="176" y="1390"/>
                </a:lnTo>
                <a:lnTo>
                  <a:pt x="179" y="1425"/>
                </a:lnTo>
                <a:lnTo>
                  <a:pt x="187" y="1476"/>
                </a:lnTo>
                <a:lnTo>
                  <a:pt x="189" y="1493"/>
                </a:lnTo>
                <a:lnTo>
                  <a:pt x="189" y="1493"/>
                </a:lnTo>
                <a:lnTo>
                  <a:pt x="184" y="1500"/>
                </a:lnTo>
                <a:lnTo>
                  <a:pt x="174" y="1516"/>
                </a:lnTo>
                <a:lnTo>
                  <a:pt x="170" y="1527"/>
                </a:lnTo>
                <a:lnTo>
                  <a:pt x="166" y="1536"/>
                </a:lnTo>
                <a:lnTo>
                  <a:pt x="163" y="1545"/>
                </a:lnTo>
                <a:lnTo>
                  <a:pt x="163" y="1548"/>
                </a:lnTo>
                <a:lnTo>
                  <a:pt x="165" y="1552"/>
                </a:lnTo>
                <a:lnTo>
                  <a:pt x="165" y="1552"/>
                </a:lnTo>
                <a:lnTo>
                  <a:pt x="167" y="1557"/>
                </a:lnTo>
                <a:lnTo>
                  <a:pt x="170" y="1559"/>
                </a:lnTo>
                <a:lnTo>
                  <a:pt x="174" y="1563"/>
                </a:lnTo>
                <a:lnTo>
                  <a:pt x="178" y="1564"/>
                </a:lnTo>
                <a:lnTo>
                  <a:pt x="179" y="1564"/>
                </a:lnTo>
                <a:lnTo>
                  <a:pt x="179" y="1567"/>
                </a:lnTo>
                <a:lnTo>
                  <a:pt x="179" y="1567"/>
                </a:lnTo>
                <a:lnTo>
                  <a:pt x="181" y="1579"/>
                </a:lnTo>
                <a:lnTo>
                  <a:pt x="182" y="1584"/>
                </a:lnTo>
                <a:lnTo>
                  <a:pt x="183" y="1586"/>
                </a:lnTo>
                <a:lnTo>
                  <a:pt x="184" y="1586"/>
                </a:lnTo>
                <a:lnTo>
                  <a:pt x="184" y="1586"/>
                </a:lnTo>
                <a:lnTo>
                  <a:pt x="186" y="1586"/>
                </a:lnTo>
                <a:lnTo>
                  <a:pt x="187" y="1588"/>
                </a:lnTo>
                <a:lnTo>
                  <a:pt x="195" y="1589"/>
                </a:lnTo>
                <a:lnTo>
                  <a:pt x="219" y="1591"/>
                </a:lnTo>
                <a:lnTo>
                  <a:pt x="219" y="1591"/>
                </a:lnTo>
                <a:lnTo>
                  <a:pt x="233" y="1593"/>
                </a:lnTo>
                <a:lnTo>
                  <a:pt x="247" y="1593"/>
                </a:lnTo>
                <a:lnTo>
                  <a:pt x="269" y="1590"/>
                </a:lnTo>
                <a:lnTo>
                  <a:pt x="283" y="1588"/>
                </a:lnTo>
                <a:lnTo>
                  <a:pt x="287" y="1586"/>
                </a:lnTo>
                <a:lnTo>
                  <a:pt x="287" y="1586"/>
                </a:lnTo>
                <a:lnTo>
                  <a:pt x="289" y="1586"/>
                </a:lnTo>
                <a:lnTo>
                  <a:pt x="294" y="1585"/>
                </a:lnTo>
                <a:lnTo>
                  <a:pt x="298" y="1583"/>
                </a:lnTo>
                <a:lnTo>
                  <a:pt x="301" y="1580"/>
                </a:lnTo>
                <a:lnTo>
                  <a:pt x="302" y="1577"/>
                </a:lnTo>
                <a:lnTo>
                  <a:pt x="302" y="1577"/>
                </a:lnTo>
                <a:lnTo>
                  <a:pt x="305" y="1567"/>
                </a:lnTo>
                <a:lnTo>
                  <a:pt x="306" y="1554"/>
                </a:lnTo>
                <a:lnTo>
                  <a:pt x="307" y="1532"/>
                </a:lnTo>
                <a:lnTo>
                  <a:pt x="307" y="1532"/>
                </a:lnTo>
                <a:lnTo>
                  <a:pt x="307" y="1525"/>
                </a:lnTo>
                <a:lnTo>
                  <a:pt x="307" y="1516"/>
                </a:lnTo>
                <a:lnTo>
                  <a:pt x="307" y="1509"/>
                </a:lnTo>
                <a:lnTo>
                  <a:pt x="307" y="1503"/>
                </a:lnTo>
                <a:lnTo>
                  <a:pt x="307" y="1503"/>
                </a:lnTo>
                <a:lnTo>
                  <a:pt x="308" y="1487"/>
                </a:lnTo>
                <a:lnTo>
                  <a:pt x="307" y="1459"/>
                </a:lnTo>
                <a:lnTo>
                  <a:pt x="307" y="1419"/>
                </a:lnTo>
                <a:lnTo>
                  <a:pt x="317" y="1419"/>
                </a:lnTo>
                <a:lnTo>
                  <a:pt x="317" y="1493"/>
                </a:lnTo>
                <a:lnTo>
                  <a:pt x="351" y="1508"/>
                </a:lnTo>
                <a:lnTo>
                  <a:pt x="351" y="1523"/>
                </a:lnTo>
                <a:lnTo>
                  <a:pt x="410" y="1523"/>
                </a:lnTo>
                <a:lnTo>
                  <a:pt x="420" y="1532"/>
                </a:lnTo>
                <a:lnTo>
                  <a:pt x="440" y="1532"/>
                </a:lnTo>
                <a:lnTo>
                  <a:pt x="440" y="1532"/>
                </a:lnTo>
                <a:lnTo>
                  <a:pt x="441" y="1543"/>
                </a:lnTo>
                <a:lnTo>
                  <a:pt x="445" y="1573"/>
                </a:lnTo>
                <a:lnTo>
                  <a:pt x="452" y="1615"/>
                </a:lnTo>
                <a:lnTo>
                  <a:pt x="457" y="1638"/>
                </a:lnTo>
                <a:lnTo>
                  <a:pt x="463" y="1662"/>
                </a:lnTo>
                <a:lnTo>
                  <a:pt x="469" y="1687"/>
                </a:lnTo>
                <a:lnTo>
                  <a:pt x="478" y="1710"/>
                </a:lnTo>
                <a:lnTo>
                  <a:pt x="486" y="1732"/>
                </a:lnTo>
                <a:lnTo>
                  <a:pt x="497" y="1752"/>
                </a:lnTo>
                <a:lnTo>
                  <a:pt x="502" y="1761"/>
                </a:lnTo>
                <a:lnTo>
                  <a:pt x="508" y="1768"/>
                </a:lnTo>
                <a:lnTo>
                  <a:pt x="515" y="1775"/>
                </a:lnTo>
                <a:lnTo>
                  <a:pt x="522" y="1782"/>
                </a:lnTo>
                <a:lnTo>
                  <a:pt x="529" y="1787"/>
                </a:lnTo>
                <a:lnTo>
                  <a:pt x="537" y="1790"/>
                </a:lnTo>
                <a:lnTo>
                  <a:pt x="544" y="1791"/>
                </a:lnTo>
                <a:lnTo>
                  <a:pt x="553" y="1793"/>
                </a:lnTo>
                <a:lnTo>
                  <a:pt x="553" y="1793"/>
                </a:lnTo>
                <a:lnTo>
                  <a:pt x="561" y="1791"/>
                </a:lnTo>
                <a:lnTo>
                  <a:pt x="569" y="1789"/>
                </a:lnTo>
                <a:lnTo>
                  <a:pt x="576" y="1784"/>
                </a:lnTo>
                <a:lnTo>
                  <a:pt x="582" y="1777"/>
                </a:lnTo>
                <a:lnTo>
                  <a:pt x="590" y="1769"/>
                </a:lnTo>
                <a:lnTo>
                  <a:pt x="596" y="1760"/>
                </a:lnTo>
                <a:lnTo>
                  <a:pt x="601" y="1748"/>
                </a:lnTo>
                <a:lnTo>
                  <a:pt x="605" y="1736"/>
                </a:lnTo>
                <a:lnTo>
                  <a:pt x="615" y="1709"/>
                </a:lnTo>
                <a:lnTo>
                  <a:pt x="624" y="1680"/>
                </a:lnTo>
                <a:lnTo>
                  <a:pt x="630" y="1647"/>
                </a:lnTo>
                <a:lnTo>
                  <a:pt x="635" y="1613"/>
                </a:lnTo>
                <a:lnTo>
                  <a:pt x="640" y="1580"/>
                </a:lnTo>
                <a:lnTo>
                  <a:pt x="644" y="1547"/>
                </a:lnTo>
                <a:lnTo>
                  <a:pt x="648" y="1491"/>
                </a:lnTo>
                <a:lnTo>
                  <a:pt x="651" y="1450"/>
                </a:lnTo>
                <a:lnTo>
                  <a:pt x="651" y="1434"/>
                </a:lnTo>
                <a:lnTo>
                  <a:pt x="700" y="1419"/>
                </a:lnTo>
                <a:lnTo>
                  <a:pt x="700" y="1419"/>
                </a:lnTo>
                <a:lnTo>
                  <a:pt x="753" y="1418"/>
                </a:lnTo>
                <a:lnTo>
                  <a:pt x="790" y="1417"/>
                </a:lnTo>
                <a:lnTo>
                  <a:pt x="802" y="1416"/>
                </a:lnTo>
                <a:lnTo>
                  <a:pt x="808" y="1414"/>
                </a:lnTo>
                <a:lnTo>
                  <a:pt x="808" y="1414"/>
                </a:lnTo>
                <a:lnTo>
                  <a:pt x="809" y="1408"/>
                </a:lnTo>
                <a:lnTo>
                  <a:pt x="809" y="1397"/>
                </a:lnTo>
                <a:lnTo>
                  <a:pt x="808" y="1381"/>
                </a:lnTo>
                <a:lnTo>
                  <a:pt x="806" y="1363"/>
                </a:lnTo>
                <a:lnTo>
                  <a:pt x="802" y="1354"/>
                </a:lnTo>
                <a:lnTo>
                  <a:pt x="798" y="1346"/>
                </a:lnTo>
                <a:lnTo>
                  <a:pt x="795" y="1338"/>
                </a:lnTo>
                <a:lnTo>
                  <a:pt x="790" y="1331"/>
                </a:lnTo>
                <a:lnTo>
                  <a:pt x="784" y="1325"/>
                </a:lnTo>
                <a:lnTo>
                  <a:pt x="776" y="1320"/>
                </a:lnTo>
                <a:lnTo>
                  <a:pt x="769" y="1317"/>
                </a:lnTo>
                <a:lnTo>
                  <a:pt x="759" y="1316"/>
                </a:lnTo>
                <a:lnTo>
                  <a:pt x="759" y="1316"/>
                </a:lnTo>
                <a:lnTo>
                  <a:pt x="750" y="1317"/>
                </a:lnTo>
                <a:lnTo>
                  <a:pt x="742" y="1320"/>
                </a:lnTo>
                <a:lnTo>
                  <a:pt x="734" y="1324"/>
                </a:lnTo>
                <a:lnTo>
                  <a:pt x="729" y="1330"/>
                </a:lnTo>
                <a:lnTo>
                  <a:pt x="725" y="1336"/>
                </a:lnTo>
                <a:lnTo>
                  <a:pt x="721" y="1343"/>
                </a:lnTo>
                <a:lnTo>
                  <a:pt x="717" y="1351"/>
                </a:lnTo>
                <a:lnTo>
                  <a:pt x="715" y="1358"/>
                </a:lnTo>
                <a:lnTo>
                  <a:pt x="711" y="1373"/>
                </a:lnTo>
                <a:lnTo>
                  <a:pt x="710" y="1386"/>
                </a:lnTo>
                <a:lnTo>
                  <a:pt x="710" y="1400"/>
                </a:lnTo>
                <a:lnTo>
                  <a:pt x="661" y="1400"/>
                </a:lnTo>
                <a:lnTo>
                  <a:pt x="651" y="1360"/>
                </a:lnTo>
                <a:lnTo>
                  <a:pt x="651" y="1351"/>
                </a:lnTo>
                <a:lnTo>
                  <a:pt x="661" y="1351"/>
                </a:lnTo>
                <a:lnTo>
                  <a:pt x="661" y="1351"/>
                </a:lnTo>
                <a:lnTo>
                  <a:pt x="661" y="1303"/>
                </a:lnTo>
                <a:lnTo>
                  <a:pt x="658" y="1268"/>
                </a:lnTo>
                <a:lnTo>
                  <a:pt x="657" y="1255"/>
                </a:lnTo>
                <a:lnTo>
                  <a:pt x="656" y="1247"/>
                </a:lnTo>
                <a:lnTo>
                  <a:pt x="656" y="1247"/>
                </a:lnTo>
                <a:lnTo>
                  <a:pt x="652" y="1236"/>
                </a:lnTo>
                <a:lnTo>
                  <a:pt x="651" y="1233"/>
                </a:lnTo>
                <a:lnTo>
                  <a:pt x="651" y="948"/>
                </a:lnTo>
                <a:lnTo>
                  <a:pt x="651" y="948"/>
                </a:lnTo>
                <a:lnTo>
                  <a:pt x="650" y="938"/>
                </a:lnTo>
                <a:lnTo>
                  <a:pt x="648" y="932"/>
                </a:lnTo>
                <a:lnTo>
                  <a:pt x="647" y="929"/>
                </a:lnTo>
                <a:lnTo>
                  <a:pt x="646" y="928"/>
                </a:lnTo>
                <a:lnTo>
                  <a:pt x="646" y="928"/>
                </a:lnTo>
                <a:lnTo>
                  <a:pt x="641" y="926"/>
                </a:lnTo>
                <a:lnTo>
                  <a:pt x="639" y="923"/>
                </a:lnTo>
                <a:lnTo>
                  <a:pt x="636" y="923"/>
                </a:lnTo>
                <a:lnTo>
                  <a:pt x="504" y="923"/>
                </a:lnTo>
                <a:lnTo>
                  <a:pt x="518" y="909"/>
                </a:lnTo>
                <a:lnTo>
                  <a:pt x="518" y="909"/>
                </a:lnTo>
                <a:lnTo>
                  <a:pt x="523" y="907"/>
                </a:lnTo>
                <a:lnTo>
                  <a:pt x="535" y="902"/>
                </a:lnTo>
                <a:lnTo>
                  <a:pt x="549" y="896"/>
                </a:lnTo>
                <a:lnTo>
                  <a:pt x="554" y="893"/>
                </a:lnTo>
                <a:lnTo>
                  <a:pt x="558" y="889"/>
                </a:lnTo>
                <a:lnTo>
                  <a:pt x="558" y="889"/>
                </a:lnTo>
                <a:lnTo>
                  <a:pt x="560" y="880"/>
                </a:lnTo>
                <a:lnTo>
                  <a:pt x="561" y="863"/>
                </a:lnTo>
                <a:lnTo>
                  <a:pt x="561" y="815"/>
                </a:lnTo>
                <a:lnTo>
                  <a:pt x="560" y="766"/>
                </a:lnTo>
                <a:lnTo>
                  <a:pt x="559" y="745"/>
                </a:lnTo>
                <a:lnTo>
                  <a:pt x="558" y="732"/>
                </a:lnTo>
                <a:lnTo>
                  <a:pt x="558" y="732"/>
                </a:lnTo>
                <a:lnTo>
                  <a:pt x="555" y="713"/>
                </a:lnTo>
                <a:lnTo>
                  <a:pt x="555" y="696"/>
                </a:lnTo>
                <a:lnTo>
                  <a:pt x="555" y="678"/>
                </a:lnTo>
                <a:lnTo>
                  <a:pt x="553" y="658"/>
                </a:lnTo>
                <a:lnTo>
                  <a:pt x="553" y="658"/>
                </a:lnTo>
                <a:lnTo>
                  <a:pt x="550" y="638"/>
                </a:lnTo>
                <a:lnTo>
                  <a:pt x="551" y="622"/>
                </a:lnTo>
                <a:lnTo>
                  <a:pt x="551" y="613"/>
                </a:lnTo>
                <a:lnTo>
                  <a:pt x="553" y="609"/>
                </a:lnTo>
                <a:lnTo>
                  <a:pt x="553" y="609"/>
                </a:lnTo>
                <a:lnTo>
                  <a:pt x="556" y="610"/>
                </a:lnTo>
                <a:lnTo>
                  <a:pt x="566" y="613"/>
                </a:lnTo>
                <a:lnTo>
                  <a:pt x="572" y="613"/>
                </a:lnTo>
                <a:lnTo>
                  <a:pt x="580" y="613"/>
                </a:lnTo>
                <a:lnTo>
                  <a:pt x="588" y="611"/>
                </a:lnTo>
                <a:lnTo>
                  <a:pt x="597" y="609"/>
                </a:lnTo>
                <a:lnTo>
                  <a:pt x="597" y="609"/>
                </a:lnTo>
                <a:lnTo>
                  <a:pt x="604" y="605"/>
                </a:lnTo>
                <a:lnTo>
                  <a:pt x="612" y="600"/>
                </a:lnTo>
                <a:lnTo>
                  <a:pt x="617" y="594"/>
                </a:lnTo>
                <a:lnTo>
                  <a:pt x="621" y="587"/>
                </a:lnTo>
                <a:lnTo>
                  <a:pt x="624" y="579"/>
                </a:lnTo>
                <a:lnTo>
                  <a:pt x="625" y="571"/>
                </a:lnTo>
                <a:lnTo>
                  <a:pt x="626" y="563"/>
                </a:lnTo>
                <a:lnTo>
                  <a:pt x="626" y="555"/>
                </a:lnTo>
                <a:lnTo>
                  <a:pt x="626" y="555"/>
                </a:lnTo>
                <a:lnTo>
                  <a:pt x="625" y="545"/>
                </a:lnTo>
                <a:lnTo>
                  <a:pt x="621" y="530"/>
                </a:lnTo>
                <a:lnTo>
                  <a:pt x="612" y="498"/>
                </a:lnTo>
                <a:lnTo>
                  <a:pt x="597" y="457"/>
                </a:lnTo>
                <a:lnTo>
                  <a:pt x="641" y="408"/>
                </a:lnTo>
                <a:lnTo>
                  <a:pt x="641" y="408"/>
                </a:lnTo>
                <a:lnTo>
                  <a:pt x="640" y="408"/>
                </a:lnTo>
                <a:lnTo>
                  <a:pt x="635" y="404"/>
                </a:lnTo>
                <a:lnTo>
                  <a:pt x="631" y="401"/>
                </a:lnTo>
                <a:lnTo>
                  <a:pt x="626" y="395"/>
                </a:lnTo>
                <a:lnTo>
                  <a:pt x="621" y="388"/>
                </a:lnTo>
                <a:lnTo>
                  <a:pt x="617" y="378"/>
                </a:lnTo>
                <a:lnTo>
                  <a:pt x="617" y="378"/>
                </a:lnTo>
                <a:lnTo>
                  <a:pt x="603" y="352"/>
                </a:lnTo>
                <a:lnTo>
                  <a:pt x="586" y="324"/>
                </a:lnTo>
                <a:lnTo>
                  <a:pt x="562" y="285"/>
                </a:lnTo>
                <a:lnTo>
                  <a:pt x="562" y="285"/>
                </a:lnTo>
                <a:lnTo>
                  <a:pt x="555" y="275"/>
                </a:lnTo>
                <a:lnTo>
                  <a:pt x="543" y="263"/>
                </a:lnTo>
                <a:lnTo>
                  <a:pt x="529" y="253"/>
                </a:lnTo>
                <a:lnTo>
                  <a:pt x="518" y="245"/>
                </a:lnTo>
                <a:lnTo>
                  <a:pt x="479" y="226"/>
                </a:lnTo>
                <a:lnTo>
                  <a:pt x="479" y="226"/>
                </a:lnTo>
                <a:lnTo>
                  <a:pt x="473" y="223"/>
                </a:lnTo>
                <a:lnTo>
                  <a:pt x="465" y="222"/>
                </a:lnTo>
                <a:lnTo>
                  <a:pt x="454" y="221"/>
                </a:lnTo>
                <a:lnTo>
                  <a:pt x="425" y="221"/>
                </a:lnTo>
                <a:lnTo>
                  <a:pt x="410" y="216"/>
                </a:lnTo>
                <a:lnTo>
                  <a:pt x="420" y="196"/>
                </a:lnTo>
                <a:lnTo>
                  <a:pt x="420" y="196"/>
                </a:lnTo>
                <a:lnTo>
                  <a:pt x="431" y="201"/>
                </a:lnTo>
                <a:lnTo>
                  <a:pt x="443" y="204"/>
                </a:lnTo>
                <a:lnTo>
                  <a:pt x="459" y="206"/>
                </a:lnTo>
                <a:lnTo>
                  <a:pt x="459" y="206"/>
                </a:lnTo>
                <a:lnTo>
                  <a:pt x="499" y="206"/>
                </a:lnTo>
                <a:lnTo>
                  <a:pt x="533" y="206"/>
                </a:lnTo>
                <a:lnTo>
                  <a:pt x="533" y="206"/>
                </a:lnTo>
                <a:lnTo>
                  <a:pt x="538" y="206"/>
                </a:lnTo>
                <a:lnTo>
                  <a:pt x="543" y="207"/>
                </a:lnTo>
                <a:lnTo>
                  <a:pt x="551" y="211"/>
                </a:lnTo>
                <a:lnTo>
                  <a:pt x="556" y="215"/>
                </a:lnTo>
                <a:lnTo>
                  <a:pt x="558" y="216"/>
                </a:lnTo>
                <a:lnTo>
                  <a:pt x="548" y="196"/>
                </a:lnTo>
                <a:close/>
                <a:moveTo>
                  <a:pt x="184" y="457"/>
                </a:moveTo>
                <a:lnTo>
                  <a:pt x="189" y="466"/>
                </a:lnTo>
                <a:lnTo>
                  <a:pt x="199" y="471"/>
                </a:lnTo>
                <a:lnTo>
                  <a:pt x="219" y="501"/>
                </a:lnTo>
                <a:lnTo>
                  <a:pt x="214" y="550"/>
                </a:lnTo>
                <a:lnTo>
                  <a:pt x="214" y="550"/>
                </a:lnTo>
                <a:lnTo>
                  <a:pt x="206" y="551"/>
                </a:lnTo>
                <a:lnTo>
                  <a:pt x="201" y="552"/>
                </a:lnTo>
                <a:lnTo>
                  <a:pt x="200" y="554"/>
                </a:lnTo>
                <a:lnTo>
                  <a:pt x="199" y="555"/>
                </a:lnTo>
                <a:lnTo>
                  <a:pt x="199" y="555"/>
                </a:lnTo>
                <a:lnTo>
                  <a:pt x="199" y="559"/>
                </a:lnTo>
                <a:lnTo>
                  <a:pt x="199" y="563"/>
                </a:lnTo>
                <a:lnTo>
                  <a:pt x="199" y="570"/>
                </a:lnTo>
                <a:lnTo>
                  <a:pt x="199" y="614"/>
                </a:lnTo>
                <a:lnTo>
                  <a:pt x="199" y="614"/>
                </a:lnTo>
                <a:lnTo>
                  <a:pt x="194" y="608"/>
                </a:lnTo>
                <a:lnTo>
                  <a:pt x="186" y="599"/>
                </a:lnTo>
                <a:lnTo>
                  <a:pt x="170" y="584"/>
                </a:lnTo>
                <a:lnTo>
                  <a:pt x="170" y="584"/>
                </a:lnTo>
                <a:lnTo>
                  <a:pt x="143" y="561"/>
                </a:lnTo>
                <a:lnTo>
                  <a:pt x="135" y="555"/>
                </a:lnTo>
                <a:lnTo>
                  <a:pt x="135" y="555"/>
                </a:lnTo>
                <a:lnTo>
                  <a:pt x="143" y="540"/>
                </a:lnTo>
                <a:lnTo>
                  <a:pt x="149" y="528"/>
                </a:lnTo>
                <a:lnTo>
                  <a:pt x="155" y="520"/>
                </a:lnTo>
                <a:lnTo>
                  <a:pt x="170" y="506"/>
                </a:lnTo>
                <a:lnTo>
                  <a:pt x="184" y="457"/>
                </a:lnTo>
                <a:close/>
                <a:moveTo>
                  <a:pt x="199" y="1277"/>
                </a:moveTo>
                <a:lnTo>
                  <a:pt x="199" y="1277"/>
                </a:lnTo>
                <a:lnTo>
                  <a:pt x="216" y="1333"/>
                </a:lnTo>
                <a:lnTo>
                  <a:pt x="229" y="1375"/>
                </a:lnTo>
                <a:lnTo>
                  <a:pt x="232" y="1391"/>
                </a:lnTo>
                <a:lnTo>
                  <a:pt x="233" y="1400"/>
                </a:lnTo>
                <a:lnTo>
                  <a:pt x="233" y="1400"/>
                </a:lnTo>
                <a:lnTo>
                  <a:pt x="233" y="1412"/>
                </a:lnTo>
                <a:lnTo>
                  <a:pt x="233" y="1427"/>
                </a:lnTo>
                <a:lnTo>
                  <a:pt x="233" y="1444"/>
                </a:lnTo>
                <a:lnTo>
                  <a:pt x="214" y="1449"/>
                </a:lnTo>
                <a:lnTo>
                  <a:pt x="214" y="1449"/>
                </a:lnTo>
                <a:lnTo>
                  <a:pt x="213" y="1435"/>
                </a:lnTo>
                <a:lnTo>
                  <a:pt x="204" y="1390"/>
                </a:lnTo>
                <a:lnTo>
                  <a:pt x="204" y="1390"/>
                </a:lnTo>
                <a:lnTo>
                  <a:pt x="201" y="1373"/>
                </a:lnTo>
                <a:lnTo>
                  <a:pt x="199" y="1354"/>
                </a:lnTo>
                <a:lnTo>
                  <a:pt x="198" y="1317"/>
                </a:lnTo>
                <a:lnTo>
                  <a:pt x="199" y="1288"/>
                </a:lnTo>
                <a:lnTo>
                  <a:pt x="199" y="1277"/>
                </a:lnTo>
                <a:lnTo>
                  <a:pt x="199" y="1277"/>
                </a:lnTo>
                <a:close/>
                <a:moveTo>
                  <a:pt x="381" y="1036"/>
                </a:moveTo>
                <a:lnTo>
                  <a:pt x="381" y="1036"/>
                </a:lnTo>
                <a:lnTo>
                  <a:pt x="382" y="1037"/>
                </a:lnTo>
                <a:lnTo>
                  <a:pt x="381" y="1039"/>
                </a:lnTo>
                <a:lnTo>
                  <a:pt x="378" y="1045"/>
                </a:lnTo>
                <a:lnTo>
                  <a:pt x="376" y="1051"/>
                </a:lnTo>
                <a:lnTo>
                  <a:pt x="376" y="1053"/>
                </a:lnTo>
                <a:lnTo>
                  <a:pt x="376" y="1056"/>
                </a:lnTo>
                <a:lnTo>
                  <a:pt x="376" y="1056"/>
                </a:lnTo>
                <a:lnTo>
                  <a:pt x="376" y="1057"/>
                </a:lnTo>
                <a:lnTo>
                  <a:pt x="376" y="1060"/>
                </a:lnTo>
                <a:lnTo>
                  <a:pt x="373" y="1064"/>
                </a:lnTo>
                <a:lnTo>
                  <a:pt x="370" y="1074"/>
                </a:lnTo>
                <a:lnTo>
                  <a:pt x="366" y="1090"/>
                </a:lnTo>
                <a:lnTo>
                  <a:pt x="366" y="1090"/>
                </a:lnTo>
                <a:lnTo>
                  <a:pt x="355" y="1150"/>
                </a:lnTo>
                <a:lnTo>
                  <a:pt x="346" y="1193"/>
                </a:lnTo>
                <a:lnTo>
                  <a:pt x="346" y="1193"/>
                </a:lnTo>
                <a:lnTo>
                  <a:pt x="334" y="1121"/>
                </a:lnTo>
                <a:lnTo>
                  <a:pt x="322" y="1046"/>
                </a:lnTo>
                <a:lnTo>
                  <a:pt x="322" y="1046"/>
                </a:lnTo>
                <a:lnTo>
                  <a:pt x="373" y="1037"/>
                </a:lnTo>
                <a:lnTo>
                  <a:pt x="373" y="1037"/>
                </a:lnTo>
                <a:lnTo>
                  <a:pt x="381" y="1036"/>
                </a:lnTo>
                <a:lnTo>
                  <a:pt x="381" y="1036"/>
                </a:lnTo>
                <a:close/>
                <a:moveTo>
                  <a:pt x="508" y="948"/>
                </a:moveTo>
                <a:lnTo>
                  <a:pt x="508" y="948"/>
                </a:lnTo>
                <a:lnTo>
                  <a:pt x="522" y="948"/>
                </a:lnTo>
                <a:lnTo>
                  <a:pt x="547" y="945"/>
                </a:lnTo>
                <a:lnTo>
                  <a:pt x="571" y="945"/>
                </a:lnTo>
                <a:lnTo>
                  <a:pt x="580" y="947"/>
                </a:lnTo>
                <a:lnTo>
                  <a:pt x="581" y="947"/>
                </a:lnTo>
                <a:lnTo>
                  <a:pt x="582" y="948"/>
                </a:lnTo>
                <a:lnTo>
                  <a:pt x="582" y="948"/>
                </a:lnTo>
                <a:lnTo>
                  <a:pt x="586" y="994"/>
                </a:lnTo>
                <a:lnTo>
                  <a:pt x="586" y="1010"/>
                </a:lnTo>
                <a:lnTo>
                  <a:pt x="586" y="1023"/>
                </a:lnTo>
                <a:lnTo>
                  <a:pt x="585" y="1030"/>
                </a:lnTo>
                <a:lnTo>
                  <a:pt x="583" y="1031"/>
                </a:lnTo>
                <a:lnTo>
                  <a:pt x="582" y="1031"/>
                </a:lnTo>
                <a:lnTo>
                  <a:pt x="582" y="1031"/>
                </a:lnTo>
                <a:lnTo>
                  <a:pt x="576" y="1024"/>
                </a:lnTo>
                <a:lnTo>
                  <a:pt x="572" y="1017"/>
                </a:lnTo>
                <a:lnTo>
                  <a:pt x="570" y="1009"/>
                </a:lnTo>
                <a:lnTo>
                  <a:pt x="567" y="1002"/>
                </a:lnTo>
                <a:lnTo>
                  <a:pt x="567" y="1002"/>
                </a:lnTo>
                <a:lnTo>
                  <a:pt x="566" y="994"/>
                </a:lnTo>
                <a:lnTo>
                  <a:pt x="566" y="987"/>
                </a:lnTo>
                <a:lnTo>
                  <a:pt x="565" y="982"/>
                </a:lnTo>
                <a:lnTo>
                  <a:pt x="565" y="980"/>
                </a:lnTo>
                <a:lnTo>
                  <a:pt x="562" y="977"/>
                </a:lnTo>
                <a:lnTo>
                  <a:pt x="562" y="977"/>
                </a:lnTo>
                <a:lnTo>
                  <a:pt x="558" y="975"/>
                </a:lnTo>
                <a:lnTo>
                  <a:pt x="553" y="972"/>
                </a:lnTo>
                <a:lnTo>
                  <a:pt x="548" y="972"/>
                </a:lnTo>
                <a:lnTo>
                  <a:pt x="548" y="972"/>
                </a:lnTo>
                <a:lnTo>
                  <a:pt x="548" y="975"/>
                </a:lnTo>
                <a:lnTo>
                  <a:pt x="547" y="975"/>
                </a:lnTo>
                <a:lnTo>
                  <a:pt x="543" y="972"/>
                </a:lnTo>
                <a:lnTo>
                  <a:pt x="543" y="972"/>
                </a:lnTo>
                <a:lnTo>
                  <a:pt x="533" y="965"/>
                </a:lnTo>
                <a:lnTo>
                  <a:pt x="528" y="963"/>
                </a:lnTo>
                <a:lnTo>
                  <a:pt x="528" y="963"/>
                </a:lnTo>
                <a:lnTo>
                  <a:pt x="517" y="955"/>
                </a:lnTo>
                <a:lnTo>
                  <a:pt x="510" y="949"/>
                </a:lnTo>
                <a:lnTo>
                  <a:pt x="508" y="948"/>
                </a:lnTo>
                <a:lnTo>
                  <a:pt x="508" y="948"/>
                </a:lnTo>
                <a:lnTo>
                  <a:pt x="508" y="948"/>
                </a:lnTo>
                <a:close/>
                <a:moveTo>
                  <a:pt x="597" y="953"/>
                </a:moveTo>
                <a:lnTo>
                  <a:pt x="626" y="953"/>
                </a:lnTo>
                <a:lnTo>
                  <a:pt x="626" y="953"/>
                </a:lnTo>
                <a:lnTo>
                  <a:pt x="630" y="952"/>
                </a:lnTo>
                <a:lnTo>
                  <a:pt x="634" y="952"/>
                </a:lnTo>
                <a:lnTo>
                  <a:pt x="636" y="953"/>
                </a:lnTo>
                <a:lnTo>
                  <a:pt x="636" y="953"/>
                </a:lnTo>
                <a:lnTo>
                  <a:pt x="637" y="961"/>
                </a:lnTo>
                <a:lnTo>
                  <a:pt x="637" y="981"/>
                </a:lnTo>
                <a:lnTo>
                  <a:pt x="637" y="1042"/>
                </a:lnTo>
                <a:lnTo>
                  <a:pt x="636" y="1130"/>
                </a:lnTo>
                <a:lnTo>
                  <a:pt x="636" y="1130"/>
                </a:lnTo>
                <a:lnTo>
                  <a:pt x="631" y="1123"/>
                </a:lnTo>
                <a:lnTo>
                  <a:pt x="629" y="1120"/>
                </a:lnTo>
                <a:lnTo>
                  <a:pt x="626" y="1115"/>
                </a:lnTo>
                <a:lnTo>
                  <a:pt x="626" y="1115"/>
                </a:lnTo>
                <a:lnTo>
                  <a:pt x="625" y="1114"/>
                </a:lnTo>
                <a:lnTo>
                  <a:pt x="624" y="1111"/>
                </a:lnTo>
                <a:lnTo>
                  <a:pt x="619" y="1107"/>
                </a:lnTo>
                <a:lnTo>
                  <a:pt x="612" y="1105"/>
                </a:lnTo>
                <a:lnTo>
                  <a:pt x="612" y="1105"/>
                </a:lnTo>
                <a:lnTo>
                  <a:pt x="610" y="1096"/>
                </a:lnTo>
                <a:lnTo>
                  <a:pt x="610" y="1089"/>
                </a:lnTo>
                <a:lnTo>
                  <a:pt x="612" y="1080"/>
                </a:lnTo>
                <a:lnTo>
                  <a:pt x="612" y="1080"/>
                </a:lnTo>
                <a:lnTo>
                  <a:pt x="613" y="1074"/>
                </a:lnTo>
                <a:lnTo>
                  <a:pt x="612" y="1071"/>
                </a:lnTo>
                <a:lnTo>
                  <a:pt x="609" y="1067"/>
                </a:lnTo>
                <a:lnTo>
                  <a:pt x="607" y="1061"/>
                </a:lnTo>
                <a:lnTo>
                  <a:pt x="607" y="1061"/>
                </a:lnTo>
                <a:lnTo>
                  <a:pt x="597" y="1036"/>
                </a:lnTo>
                <a:lnTo>
                  <a:pt x="597" y="953"/>
                </a:lnTo>
                <a:close/>
                <a:moveTo>
                  <a:pt x="725" y="1400"/>
                </a:moveTo>
                <a:lnTo>
                  <a:pt x="725" y="1400"/>
                </a:lnTo>
                <a:lnTo>
                  <a:pt x="725" y="1389"/>
                </a:lnTo>
                <a:lnTo>
                  <a:pt x="726" y="1376"/>
                </a:lnTo>
                <a:lnTo>
                  <a:pt x="727" y="1363"/>
                </a:lnTo>
                <a:lnTo>
                  <a:pt x="732" y="1349"/>
                </a:lnTo>
                <a:lnTo>
                  <a:pt x="734" y="1343"/>
                </a:lnTo>
                <a:lnTo>
                  <a:pt x="738" y="1337"/>
                </a:lnTo>
                <a:lnTo>
                  <a:pt x="742" y="1333"/>
                </a:lnTo>
                <a:lnTo>
                  <a:pt x="747" y="1330"/>
                </a:lnTo>
                <a:lnTo>
                  <a:pt x="753" y="1327"/>
                </a:lnTo>
                <a:lnTo>
                  <a:pt x="759" y="1326"/>
                </a:lnTo>
                <a:lnTo>
                  <a:pt x="759" y="1326"/>
                </a:lnTo>
                <a:lnTo>
                  <a:pt x="765" y="1327"/>
                </a:lnTo>
                <a:lnTo>
                  <a:pt x="771" y="1330"/>
                </a:lnTo>
                <a:lnTo>
                  <a:pt x="776" y="1333"/>
                </a:lnTo>
                <a:lnTo>
                  <a:pt x="781" y="1337"/>
                </a:lnTo>
                <a:lnTo>
                  <a:pt x="785" y="1343"/>
                </a:lnTo>
                <a:lnTo>
                  <a:pt x="788" y="1349"/>
                </a:lnTo>
                <a:lnTo>
                  <a:pt x="793" y="1363"/>
                </a:lnTo>
                <a:lnTo>
                  <a:pt x="796" y="1376"/>
                </a:lnTo>
                <a:lnTo>
                  <a:pt x="797" y="1389"/>
                </a:lnTo>
                <a:lnTo>
                  <a:pt x="798" y="1400"/>
                </a:lnTo>
                <a:lnTo>
                  <a:pt x="725" y="1400"/>
                </a:lnTo>
                <a:close/>
                <a:moveTo>
                  <a:pt x="607" y="1424"/>
                </a:moveTo>
                <a:lnTo>
                  <a:pt x="607" y="1424"/>
                </a:lnTo>
                <a:lnTo>
                  <a:pt x="607" y="1454"/>
                </a:lnTo>
                <a:lnTo>
                  <a:pt x="605" y="1524"/>
                </a:lnTo>
                <a:lnTo>
                  <a:pt x="604" y="1564"/>
                </a:lnTo>
                <a:lnTo>
                  <a:pt x="601" y="1604"/>
                </a:lnTo>
                <a:lnTo>
                  <a:pt x="597" y="1639"/>
                </a:lnTo>
                <a:lnTo>
                  <a:pt x="594" y="1653"/>
                </a:lnTo>
                <a:lnTo>
                  <a:pt x="592" y="1665"/>
                </a:lnTo>
                <a:lnTo>
                  <a:pt x="592" y="1665"/>
                </a:lnTo>
                <a:lnTo>
                  <a:pt x="586" y="1683"/>
                </a:lnTo>
                <a:lnTo>
                  <a:pt x="581" y="1699"/>
                </a:lnTo>
                <a:lnTo>
                  <a:pt x="575" y="1710"/>
                </a:lnTo>
                <a:lnTo>
                  <a:pt x="570" y="1719"/>
                </a:lnTo>
                <a:lnTo>
                  <a:pt x="564" y="1725"/>
                </a:lnTo>
                <a:lnTo>
                  <a:pt x="559" y="1728"/>
                </a:lnTo>
                <a:lnTo>
                  <a:pt x="553" y="1726"/>
                </a:lnTo>
                <a:lnTo>
                  <a:pt x="548" y="1724"/>
                </a:lnTo>
                <a:lnTo>
                  <a:pt x="548" y="1724"/>
                </a:lnTo>
                <a:lnTo>
                  <a:pt x="542" y="1717"/>
                </a:lnTo>
                <a:lnTo>
                  <a:pt x="534" y="1705"/>
                </a:lnTo>
                <a:lnTo>
                  <a:pt x="526" y="1690"/>
                </a:lnTo>
                <a:lnTo>
                  <a:pt x="518" y="1674"/>
                </a:lnTo>
                <a:lnTo>
                  <a:pt x="505" y="1643"/>
                </a:lnTo>
                <a:lnTo>
                  <a:pt x="499" y="1626"/>
                </a:lnTo>
                <a:lnTo>
                  <a:pt x="499" y="1626"/>
                </a:lnTo>
                <a:lnTo>
                  <a:pt x="496" y="1620"/>
                </a:lnTo>
                <a:lnTo>
                  <a:pt x="494" y="1613"/>
                </a:lnTo>
                <a:lnTo>
                  <a:pt x="491" y="1608"/>
                </a:lnTo>
                <a:lnTo>
                  <a:pt x="489" y="1606"/>
                </a:lnTo>
                <a:lnTo>
                  <a:pt x="489" y="1606"/>
                </a:lnTo>
                <a:lnTo>
                  <a:pt x="486" y="1595"/>
                </a:lnTo>
                <a:lnTo>
                  <a:pt x="481" y="1572"/>
                </a:lnTo>
                <a:lnTo>
                  <a:pt x="474" y="1537"/>
                </a:lnTo>
                <a:lnTo>
                  <a:pt x="513" y="1527"/>
                </a:lnTo>
                <a:lnTo>
                  <a:pt x="513" y="1527"/>
                </a:lnTo>
                <a:lnTo>
                  <a:pt x="535" y="1504"/>
                </a:lnTo>
                <a:lnTo>
                  <a:pt x="555" y="1484"/>
                </a:lnTo>
                <a:lnTo>
                  <a:pt x="572" y="1468"/>
                </a:lnTo>
                <a:lnTo>
                  <a:pt x="572" y="1468"/>
                </a:lnTo>
                <a:lnTo>
                  <a:pt x="580" y="1462"/>
                </a:lnTo>
                <a:lnTo>
                  <a:pt x="586" y="1455"/>
                </a:lnTo>
                <a:lnTo>
                  <a:pt x="597" y="1440"/>
                </a:lnTo>
                <a:lnTo>
                  <a:pt x="604" y="1429"/>
                </a:lnTo>
                <a:lnTo>
                  <a:pt x="607" y="1424"/>
                </a:lnTo>
                <a:lnTo>
                  <a:pt x="607" y="1424"/>
                </a:lnTo>
                <a:close/>
                <a:moveTo>
                  <a:pt x="582" y="1439"/>
                </a:moveTo>
                <a:lnTo>
                  <a:pt x="518" y="1498"/>
                </a:lnTo>
                <a:lnTo>
                  <a:pt x="508" y="1498"/>
                </a:lnTo>
                <a:lnTo>
                  <a:pt x="513" y="1419"/>
                </a:lnTo>
                <a:lnTo>
                  <a:pt x="543" y="1419"/>
                </a:lnTo>
                <a:lnTo>
                  <a:pt x="543" y="1429"/>
                </a:lnTo>
                <a:lnTo>
                  <a:pt x="567" y="1429"/>
                </a:lnTo>
                <a:lnTo>
                  <a:pt x="582" y="1439"/>
                </a:lnTo>
                <a:close/>
                <a:moveTo>
                  <a:pt x="543" y="1238"/>
                </a:moveTo>
                <a:lnTo>
                  <a:pt x="577" y="1297"/>
                </a:lnTo>
                <a:lnTo>
                  <a:pt x="577" y="1316"/>
                </a:lnTo>
                <a:lnTo>
                  <a:pt x="587" y="1316"/>
                </a:lnTo>
                <a:lnTo>
                  <a:pt x="587" y="1287"/>
                </a:lnTo>
                <a:lnTo>
                  <a:pt x="553" y="1223"/>
                </a:lnTo>
                <a:lnTo>
                  <a:pt x="553" y="1208"/>
                </a:lnTo>
                <a:lnTo>
                  <a:pt x="572" y="1208"/>
                </a:lnTo>
                <a:lnTo>
                  <a:pt x="572" y="1233"/>
                </a:lnTo>
                <a:lnTo>
                  <a:pt x="572" y="1233"/>
                </a:lnTo>
                <a:lnTo>
                  <a:pt x="578" y="1233"/>
                </a:lnTo>
                <a:lnTo>
                  <a:pt x="583" y="1233"/>
                </a:lnTo>
                <a:lnTo>
                  <a:pt x="587" y="1233"/>
                </a:lnTo>
                <a:lnTo>
                  <a:pt x="587" y="1233"/>
                </a:lnTo>
                <a:lnTo>
                  <a:pt x="588" y="1234"/>
                </a:lnTo>
                <a:lnTo>
                  <a:pt x="590" y="1239"/>
                </a:lnTo>
                <a:lnTo>
                  <a:pt x="592" y="1252"/>
                </a:lnTo>
                <a:lnTo>
                  <a:pt x="593" y="1271"/>
                </a:lnTo>
                <a:lnTo>
                  <a:pt x="597" y="1292"/>
                </a:lnTo>
                <a:lnTo>
                  <a:pt x="597" y="1292"/>
                </a:lnTo>
                <a:lnTo>
                  <a:pt x="599" y="1315"/>
                </a:lnTo>
                <a:lnTo>
                  <a:pt x="602" y="1341"/>
                </a:lnTo>
                <a:lnTo>
                  <a:pt x="602" y="1370"/>
                </a:lnTo>
                <a:lnTo>
                  <a:pt x="592" y="1370"/>
                </a:lnTo>
                <a:lnTo>
                  <a:pt x="562" y="1316"/>
                </a:lnTo>
                <a:lnTo>
                  <a:pt x="543" y="1306"/>
                </a:lnTo>
                <a:lnTo>
                  <a:pt x="474" y="1287"/>
                </a:lnTo>
                <a:lnTo>
                  <a:pt x="474" y="1287"/>
                </a:lnTo>
                <a:lnTo>
                  <a:pt x="491" y="1277"/>
                </a:lnTo>
                <a:lnTo>
                  <a:pt x="505" y="1267"/>
                </a:lnTo>
                <a:lnTo>
                  <a:pt x="518" y="1257"/>
                </a:lnTo>
                <a:lnTo>
                  <a:pt x="518" y="1257"/>
                </a:lnTo>
                <a:lnTo>
                  <a:pt x="537" y="1243"/>
                </a:lnTo>
                <a:lnTo>
                  <a:pt x="543" y="1238"/>
                </a:lnTo>
                <a:lnTo>
                  <a:pt x="543" y="12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E5F24296-083A-4A2A-A3CB-E5AF8CFEE97C}"/>
              </a:ext>
            </a:extLst>
          </p:cNvPr>
          <p:cNvSpPr>
            <a:spLocks noEditPoints="1"/>
          </p:cNvSpPr>
          <p:nvPr/>
        </p:nvSpPr>
        <p:spPr bwMode="auto">
          <a:xfrm>
            <a:off x="4628025" y="4691921"/>
            <a:ext cx="671630" cy="1728187"/>
          </a:xfrm>
          <a:custGeom>
            <a:avLst/>
            <a:gdLst>
              <a:gd name="T0" fmla="*/ 39 w 506"/>
              <a:gd name="T1" fmla="*/ 554 h 1302"/>
              <a:gd name="T2" fmla="*/ 96 w 506"/>
              <a:gd name="T3" fmla="*/ 508 h 1302"/>
              <a:gd name="T4" fmla="*/ 77 w 506"/>
              <a:gd name="T5" fmla="*/ 533 h 1302"/>
              <a:gd name="T6" fmla="*/ 92 w 506"/>
              <a:gd name="T7" fmla="*/ 791 h 1302"/>
              <a:gd name="T8" fmla="*/ 99 w 506"/>
              <a:gd name="T9" fmla="*/ 851 h 1302"/>
              <a:gd name="T10" fmla="*/ 120 w 506"/>
              <a:gd name="T11" fmla="*/ 880 h 1302"/>
              <a:gd name="T12" fmla="*/ 67 w 506"/>
              <a:gd name="T13" fmla="*/ 934 h 1302"/>
              <a:gd name="T14" fmla="*/ 74 w 506"/>
              <a:gd name="T15" fmla="*/ 952 h 1302"/>
              <a:gd name="T16" fmla="*/ 145 w 506"/>
              <a:gd name="T17" fmla="*/ 980 h 1302"/>
              <a:gd name="T18" fmla="*/ 187 w 506"/>
              <a:gd name="T19" fmla="*/ 950 h 1302"/>
              <a:gd name="T20" fmla="*/ 164 w 506"/>
              <a:gd name="T21" fmla="*/ 903 h 1302"/>
              <a:gd name="T22" fmla="*/ 199 w 506"/>
              <a:gd name="T23" fmla="*/ 1161 h 1302"/>
              <a:gd name="T24" fmla="*/ 227 w 506"/>
              <a:gd name="T25" fmla="*/ 1200 h 1302"/>
              <a:gd name="T26" fmla="*/ 280 w 506"/>
              <a:gd name="T27" fmla="*/ 1221 h 1302"/>
              <a:gd name="T28" fmla="*/ 308 w 506"/>
              <a:gd name="T29" fmla="*/ 1302 h 1302"/>
              <a:gd name="T30" fmla="*/ 350 w 506"/>
              <a:gd name="T31" fmla="*/ 1246 h 1302"/>
              <a:gd name="T32" fmla="*/ 458 w 506"/>
              <a:gd name="T33" fmla="*/ 1179 h 1302"/>
              <a:gd name="T34" fmla="*/ 455 w 506"/>
              <a:gd name="T35" fmla="*/ 1120 h 1302"/>
              <a:gd name="T36" fmla="*/ 425 w 506"/>
              <a:gd name="T37" fmla="*/ 1048 h 1302"/>
              <a:gd name="T38" fmla="*/ 432 w 506"/>
              <a:gd name="T39" fmla="*/ 1021 h 1302"/>
              <a:gd name="T40" fmla="*/ 444 w 506"/>
              <a:gd name="T41" fmla="*/ 937 h 1302"/>
              <a:gd name="T42" fmla="*/ 449 w 506"/>
              <a:gd name="T43" fmla="*/ 842 h 1302"/>
              <a:gd name="T44" fmla="*/ 441 w 506"/>
              <a:gd name="T45" fmla="*/ 687 h 1302"/>
              <a:gd name="T46" fmla="*/ 455 w 506"/>
              <a:gd name="T47" fmla="*/ 648 h 1302"/>
              <a:gd name="T48" fmla="*/ 454 w 506"/>
              <a:gd name="T49" fmla="*/ 509 h 1302"/>
              <a:gd name="T50" fmla="*/ 493 w 506"/>
              <a:gd name="T51" fmla="*/ 452 h 1302"/>
              <a:gd name="T52" fmla="*/ 503 w 506"/>
              <a:gd name="T53" fmla="*/ 412 h 1302"/>
              <a:gd name="T54" fmla="*/ 460 w 506"/>
              <a:gd name="T55" fmla="*/ 307 h 1302"/>
              <a:gd name="T56" fmla="*/ 403 w 506"/>
              <a:gd name="T57" fmla="*/ 206 h 1302"/>
              <a:gd name="T58" fmla="*/ 319 w 506"/>
              <a:gd name="T59" fmla="*/ 183 h 1302"/>
              <a:gd name="T60" fmla="*/ 339 w 506"/>
              <a:gd name="T61" fmla="*/ 139 h 1302"/>
              <a:gd name="T62" fmla="*/ 341 w 506"/>
              <a:gd name="T63" fmla="*/ 55 h 1302"/>
              <a:gd name="T64" fmla="*/ 329 w 506"/>
              <a:gd name="T65" fmla="*/ 30 h 1302"/>
              <a:gd name="T66" fmla="*/ 299 w 506"/>
              <a:gd name="T67" fmla="*/ 8 h 1302"/>
              <a:gd name="T68" fmla="*/ 249 w 506"/>
              <a:gd name="T69" fmla="*/ 0 h 1302"/>
              <a:gd name="T70" fmla="*/ 237 w 506"/>
              <a:gd name="T71" fmla="*/ 21 h 1302"/>
              <a:gd name="T72" fmla="*/ 207 w 506"/>
              <a:gd name="T73" fmla="*/ 42 h 1302"/>
              <a:gd name="T74" fmla="*/ 207 w 506"/>
              <a:gd name="T75" fmla="*/ 82 h 1302"/>
              <a:gd name="T76" fmla="*/ 214 w 506"/>
              <a:gd name="T77" fmla="*/ 106 h 1302"/>
              <a:gd name="T78" fmla="*/ 217 w 506"/>
              <a:gd name="T79" fmla="*/ 138 h 1302"/>
              <a:gd name="T80" fmla="*/ 232 w 506"/>
              <a:gd name="T81" fmla="*/ 155 h 1302"/>
              <a:gd name="T82" fmla="*/ 193 w 506"/>
              <a:gd name="T83" fmla="*/ 196 h 1302"/>
              <a:gd name="T84" fmla="*/ 92 w 506"/>
              <a:gd name="T85" fmla="*/ 257 h 1302"/>
              <a:gd name="T86" fmla="*/ 71 w 506"/>
              <a:gd name="T87" fmla="*/ 301 h 1302"/>
              <a:gd name="T88" fmla="*/ 54 w 506"/>
              <a:gd name="T89" fmla="*/ 363 h 1302"/>
              <a:gd name="T90" fmla="*/ 35 w 506"/>
              <a:gd name="T91" fmla="*/ 429 h 1302"/>
              <a:gd name="T92" fmla="*/ 33 w 506"/>
              <a:gd name="T93" fmla="*/ 452 h 1302"/>
              <a:gd name="T94" fmla="*/ 24 w 506"/>
              <a:gd name="T95" fmla="*/ 479 h 1302"/>
              <a:gd name="T96" fmla="*/ 1 w 506"/>
              <a:gd name="T97" fmla="*/ 517 h 1302"/>
              <a:gd name="T98" fmla="*/ 21 w 506"/>
              <a:gd name="T99" fmla="*/ 530 h 1302"/>
              <a:gd name="T100" fmla="*/ 51 w 506"/>
              <a:gd name="T101" fmla="*/ 522 h 1302"/>
              <a:gd name="T102" fmla="*/ 34 w 506"/>
              <a:gd name="T103" fmla="*/ 554 h 1302"/>
              <a:gd name="T104" fmla="*/ 223 w 506"/>
              <a:gd name="T105" fmla="*/ 1122 h 1302"/>
              <a:gd name="T106" fmla="*/ 226 w 506"/>
              <a:gd name="T107" fmla="*/ 1161 h 1302"/>
              <a:gd name="T108" fmla="*/ 207 w 506"/>
              <a:gd name="T109" fmla="*/ 1064 h 1302"/>
              <a:gd name="T110" fmla="*/ 308 w 506"/>
              <a:gd name="T111" fmla="*/ 1257 h 1302"/>
              <a:gd name="T112" fmla="*/ 323 w 506"/>
              <a:gd name="T113" fmla="*/ 1185 h 1302"/>
              <a:gd name="T114" fmla="*/ 403 w 506"/>
              <a:gd name="T115" fmla="*/ 1157 h 1302"/>
              <a:gd name="T116" fmla="*/ 229 w 506"/>
              <a:gd name="T117" fmla="*/ 929 h 1302"/>
              <a:gd name="T118" fmla="*/ 214 w 506"/>
              <a:gd name="T119" fmla="*/ 946 h 1302"/>
              <a:gd name="T120" fmla="*/ 216 w 506"/>
              <a:gd name="T121" fmla="*/ 832 h 1302"/>
              <a:gd name="T122" fmla="*/ 231 w 506"/>
              <a:gd name="T123" fmla="*/ 869 h 1302"/>
              <a:gd name="T124" fmla="*/ 270 w 506"/>
              <a:gd name="T125" fmla="*/ 821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6" h="1302">
                <a:moveTo>
                  <a:pt x="39" y="554"/>
                </a:moveTo>
                <a:lnTo>
                  <a:pt x="39" y="554"/>
                </a:lnTo>
                <a:lnTo>
                  <a:pt x="39" y="554"/>
                </a:lnTo>
                <a:lnTo>
                  <a:pt x="39" y="554"/>
                </a:lnTo>
                <a:lnTo>
                  <a:pt x="39" y="554"/>
                </a:lnTo>
                <a:close/>
                <a:moveTo>
                  <a:pt x="37" y="554"/>
                </a:moveTo>
                <a:lnTo>
                  <a:pt x="37" y="554"/>
                </a:lnTo>
                <a:lnTo>
                  <a:pt x="39" y="554"/>
                </a:lnTo>
                <a:lnTo>
                  <a:pt x="39" y="554"/>
                </a:lnTo>
                <a:lnTo>
                  <a:pt x="39" y="553"/>
                </a:lnTo>
                <a:lnTo>
                  <a:pt x="40" y="552"/>
                </a:lnTo>
                <a:lnTo>
                  <a:pt x="50" y="542"/>
                </a:lnTo>
                <a:lnTo>
                  <a:pt x="50" y="542"/>
                </a:lnTo>
                <a:lnTo>
                  <a:pt x="76" y="520"/>
                </a:lnTo>
                <a:lnTo>
                  <a:pt x="86" y="513"/>
                </a:lnTo>
                <a:lnTo>
                  <a:pt x="92" y="509"/>
                </a:lnTo>
                <a:lnTo>
                  <a:pt x="92" y="509"/>
                </a:lnTo>
                <a:lnTo>
                  <a:pt x="96" y="508"/>
                </a:lnTo>
                <a:lnTo>
                  <a:pt x="99" y="505"/>
                </a:lnTo>
                <a:lnTo>
                  <a:pt x="103" y="501"/>
                </a:lnTo>
                <a:lnTo>
                  <a:pt x="103" y="501"/>
                </a:lnTo>
                <a:lnTo>
                  <a:pt x="110" y="492"/>
                </a:lnTo>
                <a:lnTo>
                  <a:pt x="115" y="483"/>
                </a:lnTo>
                <a:lnTo>
                  <a:pt x="124" y="481"/>
                </a:lnTo>
                <a:lnTo>
                  <a:pt x="121" y="520"/>
                </a:lnTo>
                <a:lnTo>
                  <a:pt x="92" y="520"/>
                </a:lnTo>
                <a:lnTo>
                  <a:pt x="77" y="533"/>
                </a:lnTo>
                <a:lnTo>
                  <a:pt x="77" y="548"/>
                </a:lnTo>
                <a:lnTo>
                  <a:pt x="86" y="554"/>
                </a:lnTo>
                <a:lnTo>
                  <a:pt x="92" y="662"/>
                </a:lnTo>
                <a:lnTo>
                  <a:pt x="93" y="671"/>
                </a:lnTo>
                <a:lnTo>
                  <a:pt x="93" y="671"/>
                </a:lnTo>
                <a:lnTo>
                  <a:pt x="90" y="773"/>
                </a:lnTo>
                <a:lnTo>
                  <a:pt x="90" y="773"/>
                </a:lnTo>
                <a:lnTo>
                  <a:pt x="90" y="780"/>
                </a:lnTo>
                <a:lnTo>
                  <a:pt x="92" y="791"/>
                </a:lnTo>
                <a:lnTo>
                  <a:pt x="97" y="815"/>
                </a:lnTo>
                <a:lnTo>
                  <a:pt x="102" y="834"/>
                </a:lnTo>
                <a:lnTo>
                  <a:pt x="104" y="842"/>
                </a:lnTo>
                <a:lnTo>
                  <a:pt x="103" y="845"/>
                </a:lnTo>
                <a:lnTo>
                  <a:pt x="103" y="845"/>
                </a:lnTo>
                <a:lnTo>
                  <a:pt x="102" y="848"/>
                </a:lnTo>
                <a:lnTo>
                  <a:pt x="99" y="848"/>
                </a:lnTo>
                <a:lnTo>
                  <a:pt x="99" y="849"/>
                </a:lnTo>
                <a:lnTo>
                  <a:pt x="99" y="851"/>
                </a:lnTo>
                <a:lnTo>
                  <a:pt x="99" y="851"/>
                </a:lnTo>
                <a:lnTo>
                  <a:pt x="102" y="856"/>
                </a:lnTo>
                <a:lnTo>
                  <a:pt x="104" y="860"/>
                </a:lnTo>
                <a:lnTo>
                  <a:pt x="107" y="864"/>
                </a:lnTo>
                <a:lnTo>
                  <a:pt x="108" y="866"/>
                </a:lnTo>
                <a:lnTo>
                  <a:pt x="108" y="866"/>
                </a:lnTo>
                <a:lnTo>
                  <a:pt x="109" y="869"/>
                </a:lnTo>
                <a:lnTo>
                  <a:pt x="114" y="874"/>
                </a:lnTo>
                <a:lnTo>
                  <a:pt x="120" y="880"/>
                </a:lnTo>
                <a:lnTo>
                  <a:pt x="120" y="880"/>
                </a:lnTo>
                <a:lnTo>
                  <a:pt x="119" y="893"/>
                </a:lnTo>
                <a:lnTo>
                  <a:pt x="118" y="902"/>
                </a:lnTo>
                <a:lnTo>
                  <a:pt x="117" y="905"/>
                </a:lnTo>
                <a:lnTo>
                  <a:pt x="115" y="907"/>
                </a:lnTo>
                <a:lnTo>
                  <a:pt x="115" y="907"/>
                </a:lnTo>
                <a:lnTo>
                  <a:pt x="92" y="919"/>
                </a:lnTo>
                <a:lnTo>
                  <a:pt x="67" y="934"/>
                </a:lnTo>
                <a:lnTo>
                  <a:pt x="67" y="934"/>
                </a:lnTo>
                <a:lnTo>
                  <a:pt x="59" y="939"/>
                </a:lnTo>
                <a:lnTo>
                  <a:pt x="58" y="939"/>
                </a:lnTo>
                <a:lnTo>
                  <a:pt x="56" y="940"/>
                </a:lnTo>
                <a:lnTo>
                  <a:pt x="58" y="942"/>
                </a:lnTo>
                <a:lnTo>
                  <a:pt x="59" y="944"/>
                </a:lnTo>
                <a:lnTo>
                  <a:pt x="59" y="944"/>
                </a:lnTo>
                <a:lnTo>
                  <a:pt x="65" y="948"/>
                </a:lnTo>
                <a:lnTo>
                  <a:pt x="74" y="952"/>
                </a:lnTo>
                <a:lnTo>
                  <a:pt x="74" y="952"/>
                </a:lnTo>
                <a:lnTo>
                  <a:pt x="99" y="960"/>
                </a:lnTo>
                <a:lnTo>
                  <a:pt x="99" y="960"/>
                </a:lnTo>
                <a:lnTo>
                  <a:pt x="101" y="969"/>
                </a:lnTo>
                <a:lnTo>
                  <a:pt x="102" y="977"/>
                </a:lnTo>
                <a:lnTo>
                  <a:pt x="103" y="979"/>
                </a:lnTo>
                <a:lnTo>
                  <a:pt x="105" y="980"/>
                </a:lnTo>
                <a:lnTo>
                  <a:pt x="105" y="980"/>
                </a:lnTo>
                <a:lnTo>
                  <a:pt x="120" y="980"/>
                </a:lnTo>
                <a:lnTo>
                  <a:pt x="145" y="980"/>
                </a:lnTo>
                <a:lnTo>
                  <a:pt x="169" y="979"/>
                </a:lnTo>
                <a:lnTo>
                  <a:pt x="178" y="978"/>
                </a:lnTo>
                <a:lnTo>
                  <a:pt x="180" y="975"/>
                </a:lnTo>
                <a:lnTo>
                  <a:pt x="180" y="975"/>
                </a:lnTo>
                <a:lnTo>
                  <a:pt x="183" y="958"/>
                </a:lnTo>
                <a:lnTo>
                  <a:pt x="183" y="958"/>
                </a:lnTo>
                <a:lnTo>
                  <a:pt x="184" y="957"/>
                </a:lnTo>
                <a:lnTo>
                  <a:pt x="187" y="955"/>
                </a:lnTo>
                <a:lnTo>
                  <a:pt x="187" y="950"/>
                </a:lnTo>
                <a:lnTo>
                  <a:pt x="187" y="947"/>
                </a:lnTo>
                <a:lnTo>
                  <a:pt x="185" y="944"/>
                </a:lnTo>
                <a:lnTo>
                  <a:pt x="185" y="944"/>
                </a:lnTo>
                <a:lnTo>
                  <a:pt x="179" y="936"/>
                </a:lnTo>
                <a:lnTo>
                  <a:pt x="174" y="930"/>
                </a:lnTo>
                <a:lnTo>
                  <a:pt x="169" y="924"/>
                </a:lnTo>
                <a:lnTo>
                  <a:pt x="167" y="917"/>
                </a:lnTo>
                <a:lnTo>
                  <a:pt x="164" y="907"/>
                </a:lnTo>
                <a:lnTo>
                  <a:pt x="164" y="903"/>
                </a:lnTo>
                <a:lnTo>
                  <a:pt x="185" y="904"/>
                </a:lnTo>
                <a:lnTo>
                  <a:pt x="189" y="907"/>
                </a:lnTo>
                <a:lnTo>
                  <a:pt x="189" y="907"/>
                </a:lnTo>
                <a:lnTo>
                  <a:pt x="191" y="1009"/>
                </a:lnTo>
                <a:lnTo>
                  <a:pt x="194" y="1088"/>
                </a:lnTo>
                <a:lnTo>
                  <a:pt x="195" y="1122"/>
                </a:lnTo>
                <a:lnTo>
                  <a:pt x="196" y="1145"/>
                </a:lnTo>
                <a:lnTo>
                  <a:pt x="196" y="1145"/>
                </a:lnTo>
                <a:lnTo>
                  <a:pt x="199" y="1161"/>
                </a:lnTo>
                <a:lnTo>
                  <a:pt x="201" y="1172"/>
                </a:lnTo>
                <a:lnTo>
                  <a:pt x="205" y="1182"/>
                </a:lnTo>
                <a:lnTo>
                  <a:pt x="207" y="1188"/>
                </a:lnTo>
                <a:lnTo>
                  <a:pt x="211" y="1193"/>
                </a:lnTo>
                <a:lnTo>
                  <a:pt x="215" y="1197"/>
                </a:lnTo>
                <a:lnTo>
                  <a:pt x="220" y="1199"/>
                </a:lnTo>
                <a:lnTo>
                  <a:pt x="223" y="1200"/>
                </a:lnTo>
                <a:lnTo>
                  <a:pt x="223" y="1200"/>
                </a:lnTo>
                <a:lnTo>
                  <a:pt x="227" y="1200"/>
                </a:lnTo>
                <a:lnTo>
                  <a:pt x="232" y="1199"/>
                </a:lnTo>
                <a:lnTo>
                  <a:pt x="236" y="1197"/>
                </a:lnTo>
                <a:lnTo>
                  <a:pt x="239" y="1193"/>
                </a:lnTo>
                <a:lnTo>
                  <a:pt x="244" y="1187"/>
                </a:lnTo>
                <a:lnTo>
                  <a:pt x="245" y="1184"/>
                </a:lnTo>
                <a:lnTo>
                  <a:pt x="279" y="1184"/>
                </a:lnTo>
                <a:lnTo>
                  <a:pt x="279" y="1184"/>
                </a:lnTo>
                <a:lnTo>
                  <a:pt x="279" y="1203"/>
                </a:lnTo>
                <a:lnTo>
                  <a:pt x="280" y="1221"/>
                </a:lnTo>
                <a:lnTo>
                  <a:pt x="282" y="1243"/>
                </a:lnTo>
                <a:lnTo>
                  <a:pt x="286" y="1265"/>
                </a:lnTo>
                <a:lnTo>
                  <a:pt x="288" y="1275"/>
                </a:lnTo>
                <a:lnTo>
                  <a:pt x="292" y="1284"/>
                </a:lnTo>
                <a:lnTo>
                  <a:pt x="296" y="1291"/>
                </a:lnTo>
                <a:lnTo>
                  <a:pt x="299" y="1297"/>
                </a:lnTo>
                <a:lnTo>
                  <a:pt x="303" y="1301"/>
                </a:lnTo>
                <a:lnTo>
                  <a:pt x="308" y="1302"/>
                </a:lnTo>
                <a:lnTo>
                  <a:pt x="308" y="1302"/>
                </a:lnTo>
                <a:lnTo>
                  <a:pt x="314" y="1302"/>
                </a:lnTo>
                <a:lnTo>
                  <a:pt x="318" y="1301"/>
                </a:lnTo>
                <a:lnTo>
                  <a:pt x="327" y="1297"/>
                </a:lnTo>
                <a:lnTo>
                  <a:pt x="333" y="1291"/>
                </a:lnTo>
                <a:lnTo>
                  <a:pt x="338" y="1282"/>
                </a:lnTo>
                <a:lnTo>
                  <a:pt x="341" y="1274"/>
                </a:lnTo>
                <a:lnTo>
                  <a:pt x="345" y="1264"/>
                </a:lnTo>
                <a:lnTo>
                  <a:pt x="350" y="1246"/>
                </a:lnTo>
                <a:lnTo>
                  <a:pt x="350" y="1246"/>
                </a:lnTo>
                <a:lnTo>
                  <a:pt x="355" y="1206"/>
                </a:lnTo>
                <a:lnTo>
                  <a:pt x="357" y="1185"/>
                </a:lnTo>
                <a:lnTo>
                  <a:pt x="451" y="1185"/>
                </a:lnTo>
                <a:lnTo>
                  <a:pt x="451" y="1185"/>
                </a:lnTo>
                <a:lnTo>
                  <a:pt x="453" y="1185"/>
                </a:lnTo>
                <a:lnTo>
                  <a:pt x="455" y="1185"/>
                </a:lnTo>
                <a:lnTo>
                  <a:pt x="457" y="1184"/>
                </a:lnTo>
                <a:lnTo>
                  <a:pt x="457" y="1184"/>
                </a:lnTo>
                <a:lnTo>
                  <a:pt x="458" y="1179"/>
                </a:lnTo>
                <a:lnTo>
                  <a:pt x="458" y="1173"/>
                </a:lnTo>
                <a:lnTo>
                  <a:pt x="459" y="1163"/>
                </a:lnTo>
                <a:lnTo>
                  <a:pt x="453" y="1131"/>
                </a:lnTo>
                <a:lnTo>
                  <a:pt x="453" y="1131"/>
                </a:lnTo>
                <a:lnTo>
                  <a:pt x="454" y="1131"/>
                </a:lnTo>
                <a:lnTo>
                  <a:pt x="455" y="1133"/>
                </a:lnTo>
                <a:lnTo>
                  <a:pt x="455" y="1133"/>
                </a:lnTo>
                <a:lnTo>
                  <a:pt x="457" y="1130"/>
                </a:lnTo>
                <a:lnTo>
                  <a:pt x="455" y="1120"/>
                </a:lnTo>
                <a:lnTo>
                  <a:pt x="455" y="1120"/>
                </a:lnTo>
                <a:lnTo>
                  <a:pt x="453" y="1113"/>
                </a:lnTo>
                <a:lnTo>
                  <a:pt x="449" y="1104"/>
                </a:lnTo>
                <a:lnTo>
                  <a:pt x="439" y="1087"/>
                </a:lnTo>
                <a:lnTo>
                  <a:pt x="431" y="1072"/>
                </a:lnTo>
                <a:lnTo>
                  <a:pt x="427" y="1068"/>
                </a:lnTo>
                <a:lnTo>
                  <a:pt x="426" y="1064"/>
                </a:lnTo>
                <a:lnTo>
                  <a:pt x="426" y="1064"/>
                </a:lnTo>
                <a:lnTo>
                  <a:pt x="425" y="1048"/>
                </a:lnTo>
                <a:lnTo>
                  <a:pt x="425" y="1048"/>
                </a:lnTo>
                <a:lnTo>
                  <a:pt x="428" y="1045"/>
                </a:lnTo>
                <a:lnTo>
                  <a:pt x="431" y="1042"/>
                </a:lnTo>
                <a:lnTo>
                  <a:pt x="432" y="1037"/>
                </a:lnTo>
                <a:lnTo>
                  <a:pt x="432" y="1037"/>
                </a:lnTo>
                <a:lnTo>
                  <a:pt x="432" y="1033"/>
                </a:lnTo>
                <a:lnTo>
                  <a:pt x="431" y="1030"/>
                </a:lnTo>
                <a:lnTo>
                  <a:pt x="430" y="1026"/>
                </a:lnTo>
                <a:lnTo>
                  <a:pt x="432" y="1021"/>
                </a:lnTo>
                <a:lnTo>
                  <a:pt x="432" y="1021"/>
                </a:lnTo>
                <a:lnTo>
                  <a:pt x="439" y="1009"/>
                </a:lnTo>
                <a:lnTo>
                  <a:pt x="443" y="1003"/>
                </a:lnTo>
                <a:lnTo>
                  <a:pt x="438" y="988"/>
                </a:lnTo>
                <a:lnTo>
                  <a:pt x="444" y="984"/>
                </a:lnTo>
                <a:lnTo>
                  <a:pt x="444" y="984"/>
                </a:lnTo>
                <a:lnTo>
                  <a:pt x="444" y="967"/>
                </a:lnTo>
                <a:lnTo>
                  <a:pt x="444" y="952"/>
                </a:lnTo>
                <a:lnTo>
                  <a:pt x="444" y="937"/>
                </a:lnTo>
                <a:lnTo>
                  <a:pt x="444" y="937"/>
                </a:lnTo>
                <a:lnTo>
                  <a:pt x="447" y="918"/>
                </a:lnTo>
                <a:lnTo>
                  <a:pt x="452" y="890"/>
                </a:lnTo>
                <a:lnTo>
                  <a:pt x="453" y="875"/>
                </a:lnTo>
                <a:lnTo>
                  <a:pt x="453" y="861"/>
                </a:lnTo>
                <a:lnTo>
                  <a:pt x="452" y="850"/>
                </a:lnTo>
                <a:lnTo>
                  <a:pt x="451" y="845"/>
                </a:lnTo>
                <a:lnTo>
                  <a:pt x="449" y="842"/>
                </a:lnTo>
                <a:lnTo>
                  <a:pt x="449" y="842"/>
                </a:lnTo>
                <a:lnTo>
                  <a:pt x="442" y="829"/>
                </a:lnTo>
                <a:lnTo>
                  <a:pt x="436" y="817"/>
                </a:lnTo>
                <a:lnTo>
                  <a:pt x="433" y="807"/>
                </a:lnTo>
                <a:lnTo>
                  <a:pt x="432" y="799"/>
                </a:lnTo>
                <a:lnTo>
                  <a:pt x="432" y="799"/>
                </a:lnTo>
                <a:lnTo>
                  <a:pt x="437" y="767"/>
                </a:lnTo>
                <a:lnTo>
                  <a:pt x="439" y="746"/>
                </a:lnTo>
                <a:lnTo>
                  <a:pt x="441" y="731"/>
                </a:lnTo>
                <a:lnTo>
                  <a:pt x="441" y="687"/>
                </a:lnTo>
                <a:lnTo>
                  <a:pt x="441" y="687"/>
                </a:lnTo>
                <a:lnTo>
                  <a:pt x="447" y="682"/>
                </a:lnTo>
                <a:lnTo>
                  <a:pt x="451" y="677"/>
                </a:lnTo>
                <a:lnTo>
                  <a:pt x="453" y="675"/>
                </a:lnTo>
                <a:lnTo>
                  <a:pt x="453" y="675"/>
                </a:lnTo>
                <a:lnTo>
                  <a:pt x="454" y="666"/>
                </a:lnTo>
                <a:lnTo>
                  <a:pt x="455" y="657"/>
                </a:lnTo>
                <a:lnTo>
                  <a:pt x="455" y="648"/>
                </a:lnTo>
                <a:lnTo>
                  <a:pt x="455" y="648"/>
                </a:lnTo>
                <a:lnTo>
                  <a:pt x="455" y="632"/>
                </a:lnTo>
                <a:lnTo>
                  <a:pt x="455" y="611"/>
                </a:lnTo>
                <a:lnTo>
                  <a:pt x="457" y="583"/>
                </a:lnTo>
                <a:lnTo>
                  <a:pt x="457" y="583"/>
                </a:lnTo>
                <a:lnTo>
                  <a:pt x="457" y="551"/>
                </a:lnTo>
                <a:lnTo>
                  <a:pt x="455" y="529"/>
                </a:lnTo>
                <a:lnTo>
                  <a:pt x="455" y="515"/>
                </a:lnTo>
                <a:lnTo>
                  <a:pt x="455" y="515"/>
                </a:lnTo>
                <a:lnTo>
                  <a:pt x="454" y="509"/>
                </a:lnTo>
                <a:lnTo>
                  <a:pt x="454" y="503"/>
                </a:lnTo>
                <a:lnTo>
                  <a:pt x="455" y="493"/>
                </a:lnTo>
                <a:lnTo>
                  <a:pt x="455" y="493"/>
                </a:lnTo>
                <a:lnTo>
                  <a:pt x="451" y="461"/>
                </a:lnTo>
                <a:lnTo>
                  <a:pt x="451" y="461"/>
                </a:lnTo>
                <a:lnTo>
                  <a:pt x="470" y="459"/>
                </a:lnTo>
                <a:lnTo>
                  <a:pt x="484" y="455"/>
                </a:lnTo>
                <a:lnTo>
                  <a:pt x="490" y="454"/>
                </a:lnTo>
                <a:lnTo>
                  <a:pt x="493" y="452"/>
                </a:lnTo>
                <a:lnTo>
                  <a:pt x="493" y="452"/>
                </a:lnTo>
                <a:lnTo>
                  <a:pt x="498" y="450"/>
                </a:lnTo>
                <a:lnTo>
                  <a:pt x="502" y="446"/>
                </a:lnTo>
                <a:lnTo>
                  <a:pt x="505" y="444"/>
                </a:lnTo>
                <a:lnTo>
                  <a:pt x="505" y="440"/>
                </a:lnTo>
                <a:lnTo>
                  <a:pt x="506" y="436"/>
                </a:lnTo>
                <a:lnTo>
                  <a:pt x="506" y="430"/>
                </a:lnTo>
                <a:lnTo>
                  <a:pt x="506" y="430"/>
                </a:lnTo>
                <a:lnTo>
                  <a:pt x="503" y="412"/>
                </a:lnTo>
                <a:lnTo>
                  <a:pt x="500" y="390"/>
                </a:lnTo>
                <a:lnTo>
                  <a:pt x="495" y="369"/>
                </a:lnTo>
                <a:lnTo>
                  <a:pt x="492" y="360"/>
                </a:lnTo>
                <a:lnTo>
                  <a:pt x="490" y="354"/>
                </a:lnTo>
                <a:lnTo>
                  <a:pt x="490" y="354"/>
                </a:lnTo>
                <a:lnTo>
                  <a:pt x="482" y="343"/>
                </a:lnTo>
                <a:lnTo>
                  <a:pt x="474" y="331"/>
                </a:lnTo>
                <a:lnTo>
                  <a:pt x="466" y="317"/>
                </a:lnTo>
                <a:lnTo>
                  <a:pt x="460" y="307"/>
                </a:lnTo>
                <a:lnTo>
                  <a:pt x="460" y="307"/>
                </a:lnTo>
                <a:lnTo>
                  <a:pt x="451" y="284"/>
                </a:lnTo>
                <a:lnTo>
                  <a:pt x="441" y="263"/>
                </a:lnTo>
                <a:lnTo>
                  <a:pt x="441" y="263"/>
                </a:lnTo>
                <a:lnTo>
                  <a:pt x="435" y="251"/>
                </a:lnTo>
                <a:lnTo>
                  <a:pt x="424" y="234"/>
                </a:lnTo>
                <a:lnTo>
                  <a:pt x="411" y="215"/>
                </a:lnTo>
                <a:lnTo>
                  <a:pt x="406" y="209"/>
                </a:lnTo>
                <a:lnTo>
                  <a:pt x="403" y="206"/>
                </a:lnTo>
                <a:lnTo>
                  <a:pt x="403" y="206"/>
                </a:lnTo>
                <a:lnTo>
                  <a:pt x="378" y="193"/>
                </a:lnTo>
                <a:lnTo>
                  <a:pt x="378" y="193"/>
                </a:lnTo>
                <a:lnTo>
                  <a:pt x="367" y="192"/>
                </a:lnTo>
                <a:lnTo>
                  <a:pt x="351" y="192"/>
                </a:lnTo>
                <a:lnTo>
                  <a:pt x="351" y="192"/>
                </a:lnTo>
                <a:lnTo>
                  <a:pt x="334" y="191"/>
                </a:lnTo>
                <a:lnTo>
                  <a:pt x="323" y="190"/>
                </a:lnTo>
                <a:lnTo>
                  <a:pt x="319" y="183"/>
                </a:lnTo>
                <a:lnTo>
                  <a:pt x="319" y="183"/>
                </a:lnTo>
                <a:lnTo>
                  <a:pt x="319" y="176"/>
                </a:lnTo>
                <a:lnTo>
                  <a:pt x="319" y="170"/>
                </a:lnTo>
                <a:lnTo>
                  <a:pt x="320" y="165"/>
                </a:lnTo>
                <a:lnTo>
                  <a:pt x="320" y="165"/>
                </a:lnTo>
                <a:lnTo>
                  <a:pt x="327" y="150"/>
                </a:lnTo>
                <a:lnTo>
                  <a:pt x="327" y="150"/>
                </a:lnTo>
                <a:lnTo>
                  <a:pt x="331" y="148"/>
                </a:lnTo>
                <a:lnTo>
                  <a:pt x="339" y="139"/>
                </a:lnTo>
                <a:lnTo>
                  <a:pt x="344" y="133"/>
                </a:lnTo>
                <a:lnTo>
                  <a:pt x="347" y="128"/>
                </a:lnTo>
                <a:lnTo>
                  <a:pt x="350" y="123"/>
                </a:lnTo>
                <a:lnTo>
                  <a:pt x="350" y="118"/>
                </a:lnTo>
                <a:lnTo>
                  <a:pt x="350" y="118"/>
                </a:lnTo>
                <a:lnTo>
                  <a:pt x="345" y="106"/>
                </a:lnTo>
                <a:lnTo>
                  <a:pt x="345" y="106"/>
                </a:lnTo>
                <a:lnTo>
                  <a:pt x="344" y="83"/>
                </a:lnTo>
                <a:lnTo>
                  <a:pt x="341" y="55"/>
                </a:lnTo>
                <a:lnTo>
                  <a:pt x="341" y="55"/>
                </a:lnTo>
                <a:lnTo>
                  <a:pt x="341" y="51"/>
                </a:lnTo>
                <a:lnTo>
                  <a:pt x="342" y="48"/>
                </a:lnTo>
                <a:lnTo>
                  <a:pt x="342" y="46"/>
                </a:lnTo>
                <a:lnTo>
                  <a:pt x="339" y="42"/>
                </a:lnTo>
                <a:lnTo>
                  <a:pt x="339" y="42"/>
                </a:lnTo>
                <a:lnTo>
                  <a:pt x="331" y="36"/>
                </a:lnTo>
                <a:lnTo>
                  <a:pt x="330" y="34"/>
                </a:lnTo>
                <a:lnTo>
                  <a:pt x="329" y="30"/>
                </a:lnTo>
                <a:lnTo>
                  <a:pt x="329" y="30"/>
                </a:lnTo>
                <a:lnTo>
                  <a:pt x="328" y="25"/>
                </a:lnTo>
                <a:lnTo>
                  <a:pt x="324" y="16"/>
                </a:lnTo>
                <a:lnTo>
                  <a:pt x="322" y="12"/>
                </a:lnTo>
                <a:lnTo>
                  <a:pt x="319" y="8"/>
                </a:lnTo>
                <a:lnTo>
                  <a:pt x="315" y="7"/>
                </a:lnTo>
                <a:lnTo>
                  <a:pt x="311" y="7"/>
                </a:lnTo>
                <a:lnTo>
                  <a:pt x="311" y="7"/>
                </a:lnTo>
                <a:lnTo>
                  <a:pt x="299" y="8"/>
                </a:lnTo>
                <a:lnTo>
                  <a:pt x="286" y="8"/>
                </a:lnTo>
                <a:lnTo>
                  <a:pt x="272" y="8"/>
                </a:lnTo>
                <a:lnTo>
                  <a:pt x="272" y="8"/>
                </a:lnTo>
                <a:lnTo>
                  <a:pt x="266" y="5"/>
                </a:lnTo>
                <a:lnTo>
                  <a:pt x="260" y="3"/>
                </a:lnTo>
                <a:lnTo>
                  <a:pt x="255" y="2"/>
                </a:lnTo>
                <a:lnTo>
                  <a:pt x="255" y="2"/>
                </a:lnTo>
                <a:lnTo>
                  <a:pt x="252" y="2"/>
                </a:lnTo>
                <a:lnTo>
                  <a:pt x="249" y="0"/>
                </a:lnTo>
                <a:lnTo>
                  <a:pt x="247" y="0"/>
                </a:lnTo>
                <a:lnTo>
                  <a:pt x="245" y="2"/>
                </a:lnTo>
                <a:lnTo>
                  <a:pt x="245" y="2"/>
                </a:lnTo>
                <a:lnTo>
                  <a:pt x="242" y="8"/>
                </a:lnTo>
                <a:lnTo>
                  <a:pt x="241" y="12"/>
                </a:lnTo>
                <a:lnTo>
                  <a:pt x="239" y="14"/>
                </a:lnTo>
                <a:lnTo>
                  <a:pt x="239" y="14"/>
                </a:lnTo>
                <a:lnTo>
                  <a:pt x="238" y="18"/>
                </a:lnTo>
                <a:lnTo>
                  <a:pt x="237" y="21"/>
                </a:lnTo>
                <a:lnTo>
                  <a:pt x="232" y="26"/>
                </a:lnTo>
                <a:lnTo>
                  <a:pt x="232" y="26"/>
                </a:lnTo>
                <a:lnTo>
                  <a:pt x="226" y="27"/>
                </a:lnTo>
                <a:lnTo>
                  <a:pt x="222" y="29"/>
                </a:lnTo>
                <a:lnTo>
                  <a:pt x="217" y="30"/>
                </a:lnTo>
                <a:lnTo>
                  <a:pt x="217" y="30"/>
                </a:lnTo>
                <a:lnTo>
                  <a:pt x="212" y="34"/>
                </a:lnTo>
                <a:lnTo>
                  <a:pt x="210" y="37"/>
                </a:lnTo>
                <a:lnTo>
                  <a:pt x="207" y="42"/>
                </a:lnTo>
                <a:lnTo>
                  <a:pt x="207" y="42"/>
                </a:lnTo>
                <a:lnTo>
                  <a:pt x="207" y="50"/>
                </a:lnTo>
                <a:lnTo>
                  <a:pt x="209" y="57"/>
                </a:lnTo>
                <a:lnTo>
                  <a:pt x="209" y="57"/>
                </a:lnTo>
                <a:lnTo>
                  <a:pt x="210" y="63"/>
                </a:lnTo>
                <a:lnTo>
                  <a:pt x="209" y="69"/>
                </a:lnTo>
                <a:lnTo>
                  <a:pt x="209" y="69"/>
                </a:lnTo>
                <a:lnTo>
                  <a:pt x="209" y="75"/>
                </a:lnTo>
                <a:lnTo>
                  <a:pt x="207" y="82"/>
                </a:lnTo>
                <a:lnTo>
                  <a:pt x="207" y="82"/>
                </a:lnTo>
                <a:lnTo>
                  <a:pt x="206" y="88"/>
                </a:lnTo>
                <a:lnTo>
                  <a:pt x="205" y="91"/>
                </a:lnTo>
                <a:lnTo>
                  <a:pt x="205" y="91"/>
                </a:lnTo>
                <a:lnTo>
                  <a:pt x="211" y="100"/>
                </a:lnTo>
                <a:lnTo>
                  <a:pt x="214" y="105"/>
                </a:lnTo>
                <a:lnTo>
                  <a:pt x="214" y="106"/>
                </a:lnTo>
                <a:lnTo>
                  <a:pt x="214" y="106"/>
                </a:lnTo>
                <a:lnTo>
                  <a:pt x="214" y="106"/>
                </a:lnTo>
                <a:lnTo>
                  <a:pt x="211" y="105"/>
                </a:lnTo>
                <a:lnTo>
                  <a:pt x="209" y="105"/>
                </a:lnTo>
                <a:lnTo>
                  <a:pt x="207" y="107"/>
                </a:lnTo>
                <a:lnTo>
                  <a:pt x="207" y="112"/>
                </a:lnTo>
                <a:lnTo>
                  <a:pt x="207" y="112"/>
                </a:lnTo>
                <a:lnTo>
                  <a:pt x="209" y="120"/>
                </a:lnTo>
                <a:lnTo>
                  <a:pt x="211" y="127"/>
                </a:lnTo>
                <a:lnTo>
                  <a:pt x="215" y="134"/>
                </a:lnTo>
                <a:lnTo>
                  <a:pt x="217" y="138"/>
                </a:lnTo>
                <a:lnTo>
                  <a:pt x="217" y="138"/>
                </a:lnTo>
                <a:lnTo>
                  <a:pt x="223" y="143"/>
                </a:lnTo>
                <a:lnTo>
                  <a:pt x="227" y="147"/>
                </a:lnTo>
                <a:lnTo>
                  <a:pt x="227" y="147"/>
                </a:lnTo>
                <a:lnTo>
                  <a:pt x="228" y="147"/>
                </a:lnTo>
                <a:lnTo>
                  <a:pt x="228" y="147"/>
                </a:lnTo>
                <a:lnTo>
                  <a:pt x="229" y="145"/>
                </a:lnTo>
                <a:lnTo>
                  <a:pt x="229" y="147"/>
                </a:lnTo>
                <a:lnTo>
                  <a:pt x="232" y="155"/>
                </a:lnTo>
                <a:lnTo>
                  <a:pt x="232" y="155"/>
                </a:lnTo>
                <a:lnTo>
                  <a:pt x="236" y="180"/>
                </a:lnTo>
                <a:lnTo>
                  <a:pt x="236" y="180"/>
                </a:lnTo>
                <a:lnTo>
                  <a:pt x="218" y="181"/>
                </a:lnTo>
                <a:lnTo>
                  <a:pt x="206" y="183"/>
                </a:lnTo>
                <a:lnTo>
                  <a:pt x="199" y="186"/>
                </a:lnTo>
                <a:lnTo>
                  <a:pt x="199" y="186"/>
                </a:lnTo>
                <a:lnTo>
                  <a:pt x="195" y="191"/>
                </a:lnTo>
                <a:lnTo>
                  <a:pt x="193" y="196"/>
                </a:lnTo>
                <a:lnTo>
                  <a:pt x="193" y="196"/>
                </a:lnTo>
                <a:lnTo>
                  <a:pt x="191" y="201"/>
                </a:lnTo>
                <a:lnTo>
                  <a:pt x="189" y="202"/>
                </a:lnTo>
                <a:lnTo>
                  <a:pt x="185" y="204"/>
                </a:lnTo>
                <a:lnTo>
                  <a:pt x="185" y="204"/>
                </a:lnTo>
                <a:lnTo>
                  <a:pt x="167" y="213"/>
                </a:lnTo>
                <a:lnTo>
                  <a:pt x="135" y="230"/>
                </a:lnTo>
                <a:lnTo>
                  <a:pt x="105" y="247"/>
                </a:lnTo>
                <a:lnTo>
                  <a:pt x="92" y="257"/>
                </a:lnTo>
                <a:lnTo>
                  <a:pt x="92" y="257"/>
                </a:lnTo>
                <a:lnTo>
                  <a:pt x="91" y="258"/>
                </a:lnTo>
                <a:lnTo>
                  <a:pt x="91" y="261"/>
                </a:lnTo>
                <a:lnTo>
                  <a:pt x="90" y="266"/>
                </a:lnTo>
                <a:lnTo>
                  <a:pt x="86" y="276"/>
                </a:lnTo>
                <a:lnTo>
                  <a:pt x="86" y="276"/>
                </a:lnTo>
                <a:lnTo>
                  <a:pt x="77" y="290"/>
                </a:lnTo>
                <a:lnTo>
                  <a:pt x="71" y="301"/>
                </a:lnTo>
                <a:lnTo>
                  <a:pt x="71" y="301"/>
                </a:lnTo>
                <a:lnTo>
                  <a:pt x="70" y="305"/>
                </a:lnTo>
                <a:lnTo>
                  <a:pt x="70" y="310"/>
                </a:lnTo>
                <a:lnTo>
                  <a:pt x="71" y="322"/>
                </a:lnTo>
                <a:lnTo>
                  <a:pt x="74" y="334"/>
                </a:lnTo>
                <a:lnTo>
                  <a:pt x="74" y="339"/>
                </a:lnTo>
                <a:lnTo>
                  <a:pt x="74" y="342"/>
                </a:lnTo>
                <a:lnTo>
                  <a:pt x="74" y="342"/>
                </a:lnTo>
                <a:lnTo>
                  <a:pt x="66" y="350"/>
                </a:lnTo>
                <a:lnTo>
                  <a:pt x="54" y="363"/>
                </a:lnTo>
                <a:lnTo>
                  <a:pt x="42" y="375"/>
                </a:lnTo>
                <a:lnTo>
                  <a:pt x="37" y="381"/>
                </a:lnTo>
                <a:lnTo>
                  <a:pt x="37" y="381"/>
                </a:lnTo>
                <a:lnTo>
                  <a:pt x="35" y="393"/>
                </a:lnTo>
                <a:lnTo>
                  <a:pt x="34" y="402"/>
                </a:lnTo>
                <a:lnTo>
                  <a:pt x="34" y="409"/>
                </a:lnTo>
                <a:lnTo>
                  <a:pt x="34" y="409"/>
                </a:lnTo>
                <a:lnTo>
                  <a:pt x="35" y="422"/>
                </a:lnTo>
                <a:lnTo>
                  <a:pt x="35" y="429"/>
                </a:lnTo>
                <a:lnTo>
                  <a:pt x="34" y="434"/>
                </a:lnTo>
                <a:lnTo>
                  <a:pt x="34" y="434"/>
                </a:lnTo>
                <a:lnTo>
                  <a:pt x="32" y="438"/>
                </a:lnTo>
                <a:lnTo>
                  <a:pt x="29" y="441"/>
                </a:lnTo>
                <a:lnTo>
                  <a:pt x="27" y="445"/>
                </a:lnTo>
                <a:lnTo>
                  <a:pt x="27" y="446"/>
                </a:lnTo>
                <a:lnTo>
                  <a:pt x="28" y="449"/>
                </a:lnTo>
                <a:lnTo>
                  <a:pt x="28" y="449"/>
                </a:lnTo>
                <a:lnTo>
                  <a:pt x="33" y="452"/>
                </a:lnTo>
                <a:lnTo>
                  <a:pt x="40" y="455"/>
                </a:lnTo>
                <a:lnTo>
                  <a:pt x="49" y="459"/>
                </a:lnTo>
                <a:lnTo>
                  <a:pt x="49" y="459"/>
                </a:lnTo>
                <a:lnTo>
                  <a:pt x="40" y="462"/>
                </a:lnTo>
                <a:lnTo>
                  <a:pt x="33" y="467"/>
                </a:lnTo>
                <a:lnTo>
                  <a:pt x="28" y="471"/>
                </a:lnTo>
                <a:lnTo>
                  <a:pt x="28" y="471"/>
                </a:lnTo>
                <a:lnTo>
                  <a:pt x="26" y="474"/>
                </a:lnTo>
                <a:lnTo>
                  <a:pt x="24" y="479"/>
                </a:lnTo>
                <a:lnTo>
                  <a:pt x="22" y="489"/>
                </a:lnTo>
                <a:lnTo>
                  <a:pt x="22" y="489"/>
                </a:lnTo>
                <a:lnTo>
                  <a:pt x="23" y="493"/>
                </a:lnTo>
                <a:lnTo>
                  <a:pt x="24" y="498"/>
                </a:lnTo>
                <a:lnTo>
                  <a:pt x="27" y="503"/>
                </a:lnTo>
                <a:lnTo>
                  <a:pt x="27" y="503"/>
                </a:lnTo>
                <a:lnTo>
                  <a:pt x="12" y="510"/>
                </a:lnTo>
                <a:lnTo>
                  <a:pt x="4" y="515"/>
                </a:lnTo>
                <a:lnTo>
                  <a:pt x="1" y="517"/>
                </a:lnTo>
                <a:lnTo>
                  <a:pt x="0" y="520"/>
                </a:lnTo>
                <a:lnTo>
                  <a:pt x="0" y="520"/>
                </a:lnTo>
                <a:lnTo>
                  <a:pt x="2" y="526"/>
                </a:lnTo>
                <a:lnTo>
                  <a:pt x="2" y="529"/>
                </a:lnTo>
                <a:lnTo>
                  <a:pt x="4" y="530"/>
                </a:lnTo>
                <a:lnTo>
                  <a:pt x="4" y="530"/>
                </a:lnTo>
                <a:lnTo>
                  <a:pt x="7" y="530"/>
                </a:lnTo>
                <a:lnTo>
                  <a:pt x="21" y="530"/>
                </a:lnTo>
                <a:lnTo>
                  <a:pt x="21" y="530"/>
                </a:lnTo>
                <a:lnTo>
                  <a:pt x="31" y="529"/>
                </a:lnTo>
                <a:lnTo>
                  <a:pt x="37" y="525"/>
                </a:lnTo>
                <a:lnTo>
                  <a:pt x="43" y="522"/>
                </a:lnTo>
                <a:lnTo>
                  <a:pt x="47" y="520"/>
                </a:lnTo>
                <a:lnTo>
                  <a:pt x="47" y="520"/>
                </a:lnTo>
                <a:lnTo>
                  <a:pt x="58" y="514"/>
                </a:lnTo>
                <a:lnTo>
                  <a:pt x="65" y="509"/>
                </a:lnTo>
                <a:lnTo>
                  <a:pt x="65" y="509"/>
                </a:lnTo>
                <a:lnTo>
                  <a:pt x="51" y="522"/>
                </a:lnTo>
                <a:lnTo>
                  <a:pt x="42" y="533"/>
                </a:lnTo>
                <a:lnTo>
                  <a:pt x="38" y="538"/>
                </a:lnTo>
                <a:lnTo>
                  <a:pt x="37" y="542"/>
                </a:lnTo>
                <a:lnTo>
                  <a:pt x="37" y="542"/>
                </a:lnTo>
                <a:lnTo>
                  <a:pt x="34" y="547"/>
                </a:lnTo>
                <a:lnTo>
                  <a:pt x="33" y="552"/>
                </a:lnTo>
                <a:lnTo>
                  <a:pt x="33" y="553"/>
                </a:lnTo>
                <a:lnTo>
                  <a:pt x="33" y="554"/>
                </a:lnTo>
                <a:lnTo>
                  <a:pt x="34" y="554"/>
                </a:lnTo>
                <a:lnTo>
                  <a:pt x="37" y="554"/>
                </a:lnTo>
                <a:lnTo>
                  <a:pt x="37" y="554"/>
                </a:lnTo>
                <a:close/>
                <a:moveTo>
                  <a:pt x="207" y="1064"/>
                </a:moveTo>
                <a:lnTo>
                  <a:pt x="220" y="1064"/>
                </a:lnTo>
                <a:lnTo>
                  <a:pt x="220" y="1064"/>
                </a:lnTo>
                <a:lnTo>
                  <a:pt x="221" y="1113"/>
                </a:lnTo>
                <a:lnTo>
                  <a:pt x="221" y="1113"/>
                </a:lnTo>
                <a:lnTo>
                  <a:pt x="222" y="1118"/>
                </a:lnTo>
                <a:lnTo>
                  <a:pt x="223" y="1122"/>
                </a:lnTo>
                <a:lnTo>
                  <a:pt x="226" y="1125"/>
                </a:lnTo>
                <a:lnTo>
                  <a:pt x="229" y="1131"/>
                </a:lnTo>
                <a:lnTo>
                  <a:pt x="232" y="1151"/>
                </a:lnTo>
                <a:lnTo>
                  <a:pt x="232" y="1151"/>
                </a:lnTo>
                <a:lnTo>
                  <a:pt x="231" y="1156"/>
                </a:lnTo>
                <a:lnTo>
                  <a:pt x="228" y="1160"/>
                </a:lnTo>
                <a:lnTo>
                  <a:pt x="227" y="1161"/>
                </a:lnTo>
                <a:lnTo>
                  <a:pt x="226" y="1161"/>
                </a:lnTo>
                <a:lnTo>
                  <a:pt x="226" y="1161"/>
                </a:lnTo>
                <a:lnTo>
                  <a:pt x="223" y="1160"/>
                </a:lnTo>
                <a:lnTo>
                  <a:pt x="221" y="1156"/>
                </a:lnTo>
                <a:lnTo>
                  <a:pt x="217" y="1144"/>
                </a:lnTo>
                <a:lnTo>
                  <a:pt x="211" y="1117"/>
                </a:lnTo>
                <a:lnTo>
                  <a:pt x="211" y="1117"/>
                </a:lnTo>
                <a:lnTo>
                  <a:pt x="209" y="1103"/>
                </a:lnTo>
                <a:lnTo>
                  <a:pt x="207" y="1085"/>
                </a:lnTo>
                <a:lnTo>
                  <a:pt x="207" y="1064"/>
                </a:lnTo>
                <a:lnTo>
                  <a:pt x="207" y="1064"/>
                </a:lnTo>
                <a:close/>
                <a:moveTo>
                  <a:pt x="323" y="1185"/>
                </a:moveTo>
                <a:lnTo>
                  <a:pt x="323" y="1185"/>
                </a:lnTo>
                <a:lnTo>
                  <a:pt x="323" y="1197"/>
                </a:lnTo>
                <a:lnTo>
                  <a:pt x="320" y="1221"/>
                </a:lnTo>
                <a:lnTo>
                  <a:pt x="319" y="1235"/>
                </a:lnTo>
                <a:lnTo>
                  <a:pt x="317" y="1246"/>
                </a:lnTo>
                <a:lnTo>
                  <a:pt x="313" y="1254"/>
                </a:lnTo>
                <a:lnTo>
                  <a:pt x="311" y="1257"/>
                </a:lnTo>
                <a:lnTo>
                  <a:pt x="308" y="1257"/>
                </a:lnTo>
                <a:lnTo>
                  <a:pt x="308" y="1257"/>
                </a:lnTo>
                <a:lnTo>
                  <a:pt x="307" y="1257"/>
                </a:lnTo>
                <a:lnTo>
                  <a:pt x="304" y="1254"/>
                </a:lnTo>
                <a:lnTo>
                  <a:pt x="301" y="1246"/>
                </a:lnTo>
                <a:lnTo>
                  <a:pt x="297" y="1235"/>
                </a:lnTo>
                <a:lnTo>
                  <a:pt x="295" y="1221"/>
                </a:lnTo>
                <a:lnTo>
                  <a:pt x="291" y="1197"/>
                </a:lnTo>
                <a:lnTo>
                  <a:pt x="291" y="1185"/>
                </a:lnTo>
                <a:lnTo>
                  <a:pt x="323" y="1185"/>
                </a:lnTo>
                <a:close/>
                <a:moveTo>
                  <a:pt x="323" y="1145"/>
                </a:moveTo>
                <a:lnTo>
                  <a:pt x="323" y="1170"/>
                </a:lnTo>
                <a:lnTo>
                  <a:pt x="292" y="1170"/>
                </a:lnTo>
                <a:lnTo>
                  <a:pt x="292" y="1151"/>
                </a:lnTo>
                <a:lnTo>
                  <a:pt x="298" y="1147"/>
                </a:lnTo>
                <a:lnTo>
                  <a:pt x="311" y="1145"/>
                </a:lnTo>
                <a:lnTo>
                  <a:pt x="323" y="1145"/>
                </a:lnTo>
                <a:close/>
                <a:moveTo>
                  <a:pt x="357" y="1135"/>
                </a:moveTo>
                <a:lnTo>
                  <a:pt x="403" y="1157"/>
                </a:lnTo>
                <a:lnTo>
                  <a:pt x="396" y="1172"/>
                </a:lnTo>
                <a:lnTo>
                  <a:pt x="357" y="1172"/>
                </a:lnTo>
                <a:lnTo>
                  <a:pt x="357" y="1135"/>
                </a:lnTo>
                <a:close/>
                <a:moveTo>
                  <a:pt x="416" y="1151"/>
                </a:moveTo>
                <a:lnTo>
                  <a:pt x="435" y="1151"/>
                </a:lnTo>
                <a:lnTo>
                  <a:pt x="444" y="1144"/>
                </a:lnTo>
                <a:lnTo>
                  <a:pt x="444" y="1167"/>
                </a:lnTo>
                <a:lnTo>
                  <a:pt x="416" y="1151"/>
                </a:lnTo>
                <a:close/>
                <a:moveTo>
                  <a:pt x="229" y="929"/>
                </a:moveTo>
                <a:lnTo>
                  <a:pt x="229" y="929"/>
                </a:lnTo>
                <a:lnTo>
                  <a:pt x="226" y="930"/>
                </a:lnTo>
                <a:lnTo>
                  <a:pt x="222" y="930"/>
                </a:lnTo>
                <a:lnTo>
                  <a:pt x="220" y="931"/>
                </a:lnTo>
                <a:lnTo>
                  <a:pt x="220" y="931"/>
                </a:lnTo>
                <a:lnTo>
                  <a:pt x="217" y="934"/>
                </a:lnTo>
                <a:lnTo>
                  <a:pt x="215" y="936"/>
                </a:lnTo>
                <a:lnTo>
                  <a:pt x="214" y="940"/>
                </a:lnTo>
                <a:lnTo>
                  <a:pt x="214" y="946"/>
                </a:lnTo>
                <a:lnTo>
                  <a:pt x="214" y="946"/>
                </a:lnTo>
                <a:lnTo>
                  <a:pt x="212" y="958"/>
                </a:lnTo>
                <a:lnTo>
                  <a:pt x="211" y="966"/>
                </a:lnTo>
                <a:lnTo>
                  <a:pt x="205" y="968"/>
                </a:lnTo>
                <a:lnTo>
                  <a:pt x="205" y="968"/>
                </a:lnTo>
                <a:lnTo>
                  <a:pt x="206" y="942"/>
                </a:lnTo>
                <a:lnTo>
                  <a:pt x="210" y="887"/>
                </a:lnTo>
                <a:lnTo>
                  <a:pt x="212" y="858"/>
                </a:lnTo>
                <a:lnTo>
                  <a:pt x="216" y="832"/>
                </a:lnTo>
                <a:lnTo>
                  <a:pt x="220" y="813"/>
                </a:lnTo>
                <a:lnTo>
                  <a:pt x="221" y="808"/>
                </a:lnTo>
                <a:lnTo>
                  <a:pt x="223" y="807"/>
                </a:lnTo>
                <a:lnTo>
                  <a:pt x="223" y="807"/>
                </a:lnTo>
                <a:lnTo>
                  <a:pt x="226" y="808"/>
                </a:lnTo>
                <a:lnTo>
                  <a:pt x="227" y="812"/>
                </a:lnTo>
                <a:lnTo>
                  <a:pt x="229" y="827"/>
                </a:lnTo>
                <a:lnTo>
                  <a:pt x="231" y="845"/>
                </a:lnTo>
                <a:lnTo>
                  <a:pt x="231" y="869"/>
                </a:lnTo>
                <a:lnTo>
                  <a:pt x="231" y="910"/>
                </a:lnTo>
                <a:lnTo>
                  <a:pt x="229" y="929"/>
                </a:lnTo>
                <a:lnTo>
                  <a:pt x="229" y="929"/>
                </a:lnTo>
                <a:close/>
                <a:moveTo>
                  <a:pt x="270" y="826"/>
                </a:moveTo>
                <a:lnTo>
                  <a:pt x="261" y="839"/>
                </a:lnTo>
                <a:lnTo>
                  <a:pt x="254" y="835"/>
                </a:lnTo>
                <a:lnTo>
                  <a:pt x="252" y="829"/>
                </a:lnTo>
                <a:lnTo>
                  <a:pt x="252" y="820"/>
                </a:lnTo>
                <a:lnTo>
                  <a:pt x="270" y="821"/>
                </a:lnTo>
                <a:lnTo>
                  <a:pt x="270" y="8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F43D30C3-56D0-46A0-9017-FC2C8311626F}"/>
              </a:ext>
            </a:extLst>
          </p:cNvPr>
          <p:cNvSpPr>
            <a:spLocks noEditPoints="1"/>
          </p:cNvSpPr>
          <p:nvPr/>
        </p:nvSpPr>
        <p:spPr bwMode="auto">
          <a:xfrm>
            <a:off x="6432390" y="4653978"/>
            <a:ext cx="740802" cy="1766130"/>
          </a:xfrm>
          <a:custGeom>
            <a:avLst/>
            <a:gdLst>
              <a:gd name="T0" fmla="*/ 257 w 716"/>
              <a:gd name="T1" fmla="*/ 190 h 1707"/>
              <a:gd name="T2" fmla="*/ 167 w 716"/>
              <a:gd name="T3" fmla="*/ 224 h 1707"/>
              <a:gd name="T4" fmla="*/ 92 w 716"/>
              <a:gd name="T5" fmla="*/ 313 h 1707"/>
              <a:gd name="T6" fmla="*/ 36 w 716"/>
              <a:gd name="T7" fmla="*/ 405 h 1707"/>
              <a:gd name="T8" fmla="*/ 0 w 716"/>
              <a:gd name="T9" fmla="*/ 474 h 1707"/>
              <a:gd name="T10" fmla="*/ 44 w 716"/>
              <a:gd name="T11" fmla="*/ 497 h 1707"/>
              <a:gd name="T12" fmla="*/ 66 w 716"/>
              <a:gd name="T13" fmla="*/ 522 h 1707"/>
              <a:gd name="T14" fmla="*/ 98 w 716"/>
              <a:gd name="T15" fmla="*/ 677 h 1707"/>
              <a:gd name="T16" fmla="*/ 150 w 716"/>
              <a:gd name="T17" fmla="*/ 747 h 1707"/>
              <a:gd name="T18" fmla="*/ 181 w 716"/>
              <a:gd name="T19" fmla="*/ 838 h 1707"/>
              <a:gd name="T20" fmla="*/ 145 w 716"/>
              <a:gd name="T21" fmla="*/ 1012 h 1707"/>
              <a:gd name="T22" fmla="*/ 122 w 716"/>
              <a:gd name="T23" fmla="*/ 1104 h 1707"/>
              <a:gd name="T24" fmla="*/ 111 w 716"/>
              <a:gd name="T25" fmla="*/ 1270 h 1707"/>
              <a:gd name="T26" fmla="*/ 102 w 716"/>
              <a:gd name="T27" fmla="*/ 1300 h 1707"/>
              <a:gd name="T28" fmla="*/ 81 w 716"/>
              <a:gd name="T29" fmla="*/ 1361 h 1707"/>
              <a:gd name="T30" fmla="*/ 106 w 716"/>
              <a:gd name="T31" fmla="*/ 1397 h 1707"/>
              <a:gd name="T32" fmla="*/ 176 w 716"/>
              <a:gd name="T33" fmla="*/ 1426 h 1707"/>
              <a:gd name="T34" fmla="*/ 219 w 716"/>
              <a:gd name="T35" fmla="*/ 1508 h 1707"/>
              <a:gd name="T36" fmla="*/ 264 w 716"/>
              <a:gd name="T37" fmla="*/ 1440 h 1707"/>
              <a:gd name="T38" fmla="*/ 303 w 716"/>
              <a:gd name="T39" fmla="*/ 1305 h 1707"/>
              <a:gd name="T40" fmla="*/ 339 w 716"/>
              <a:gd name="T41" fmla="*/ 1259 h 1707"/>
              <a:gd name="T42" fmla="*/ 360 w 716"/>
              <a:gd name="T43" fmla="*/ 1657 h 1707"/>
              <a:gd name="T44" fmla="*/ 408 w 716"/>
              <a:gd name="T45" fmla="*/ 1704 h 1707"/>
              <a:gd name="T46" fmla="*/ 448 w 716"/>
              <a:gd name="T47" fmla="*/ 1616 h 1707"/>
              <a:gd name="T48" fmla="*/ 470 w 716"/>
              <a:gd name="T49" fmla="*/ 1294 h 1707"/>
              <a:gd name="T50" fmla="*/ 502 w 716"/>
              <a:gd name="T51" fmla="*/ 1246 h 1707"/>
              <a:gd name="T52" fmla="*/ 470 w 716"/>
              <a:gd name="T53" fmla="*/ 1136 h 1707"/>
              <a:gd name="T54" fmla="*/ 519 w 716"/>
              <a:gd name="T55" fmla="*/ 959 h 1707"/>
              <a:gd name="T56" fmla="*/ 580 w 716"/>
              <a:gd name="T57" fmla="*/ 882 h 1707"/>
              <a:gd name="T58" fmla="*/ 618 w 716"/>
              <a:gd name="T59" fmla="*/ 736 h 1707"/>
              <a:gd name="T60" fmla="*/ 472 w 716"/>
              <a:gd name="T61" fmla="*/ 592 h 1707"/>
              <a:gd name="T62" fmla="*/ 530 w 716"/>
              <a:gd name="T63" fmla="*/ 558 h 1707"/>
              <a:gd name="T64" fmla="*/ 570 w 716"/>
              <a:gd name="T65" fmla="*/ 569 h 1707"/>
              <a:gd name="T66" fmla="*/ 615 w 716"/>
              <a:gd name="T67" fmla="*/ 575 h 1707"/>
              <a:gd name="T68" fmla="*/ 673 w 716"/>
              <a:gd name="T69" fmla="*/ 608 h 1707"/>
              <a:gd name="T70" fmla="*/ 653 w 716"/>
              <a:gd name="T71" fmla="*/ 567 h 1707"/>
              <a:gd name="T72" fmla="*/ 685 w 716"/>
              <a:gd name="T73" fmla="*/ 539 h 1707"/>
              <a:gd name="T74" fmla="*/ 715 w 716"/>
              <a:gd name="T75" fmla="*/ 539 h 1707"/>
              <a:gd name="T76" fmla="*/ 679 w 716"/>
              <a:gd name="T77" fmla="*/ 516 h 1707"/>
              <a:gd name="T78" fmla="*/ 641 w 716"/>
              <a:gd name="T79" fmla="*/ 456 h 1707"/>
              <a:gd name="T80" fmla="*/ 625 w 716"/>
              <a:gd name="T81" fmla="*/ 427 h 1707"/>
              <a:gd name="T82" fmla="*/ 543 w 716"/>
              <a:gd name="T83" fmla="*/ 325 h 1707"/>
              <a:gd name="T84" fmla="*/ 446 w 716"/>
              <a:gd name="T85" fmla="*/ 233 h 1707"/>
              <a:gd name="T86" fmla="*/ 405 w 716"/>
              <a:gd name="T87" fmla="*/ 204 h 1707"/>
              <a:gd name="T88" fmla="*/ 429 w 716"/>
              <a:gd name="T89" fmla="*/ 129 h 1707"/>
              <a:gd name="T90" fmla="*/ 424 w 716"/>
              <a:gd name="T91" fmla="*/ 76 h 1707"/>
              <a:gd name="T92" fmla="*/ 378 w 716"/>
              <a:gd name="T93" fmla="*/ 9 h 1707"/>
              <a:gd name="T94" fmla="*/ 297 w 716"/>
              <a:gd name="T95" fmla="*/ 0 h 1707"/>
              <a:gd name="T96" fmla="*/ 249 w 716"/>
              <a:gd name="T97" fmla="*/ 49 h 1707"/>
              <a:gd name="T98" fmla="*/ 225 w 716"/>
              <a:gd name="T99" fmla="*/ 99 h 1707"/>
              <a:gd name="T100" fmla="*/ 236 w 716"/>
              <a:gd name="T101" fmla="*/ 163 h 1707"/>
              <a:gd name="T102" fmla="*/ 593 w 716"/>
              <a:gd name="T103" fmla="*/ 500 h 1707"/>
              <a:gd name="T104" fmla="*/ 543 w 716"/>
              <a:gd name="T105" fmla="*/ 488 h 1707"/>
              <a:gd name="T106" fmla="*/ 507 w 716"/>
              <a:gd name="T107" fmla="*/ 495 h 1707"/>
              <a:gd name="T108" fmla="*/ 479 w 716"/>
              <a:gd name="T109" fmla="*/ 516 h 1707"/>
              <a:gd name="T110" fmla="*/ 496 w 716"/>
              <a:gd name="T111" fmla="*/ 480 h 1707"/>
              <a:gd name="T112" fmla="*/ 429 w 716"/>
              <a:gd name="T113" fmla="*/ 1361 h 1707"/>
              <a:gd name="T114" fmla="*/ 400 w 716"/>
              <a:gd name="T115" fmla="*/ 1627 h 1707"/>
              <a:gd name="T116" fmla="*/ 382 w 716"/>
              <a:gd name="T117" fmla="*/ 1415 h 1707"/>
              <a:gd name="T118" fmla="*/ 397 w 716"/>
              <a:gd name="T119" fmla="*/ 1343 h 1707"/>
              <a:gd name="T120" fmla="*/ 418 w 716"/>
              <a:gd name="T121" fmla="*/ 1314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6" h="1707">
                <a:moveTo>
                  <a:pt x="236" y="163"/>
                </a:moveTo>
                <a:lnTo>
                  <a:pt x="236" y="163"/>
                </a:lnTo>
                <a:lnTo>
                  <a:pt x="246" y="178"/>
                </a:lnTo>
                <a:lnTo>
                  <a:pt x="251" y="185"/>
                </a:lnTo>
                <a:lnTo>
                  <a:pt x="253" y="188"/>
                </a:lnTo>
                <a:lnTo>
                  <a:pt x="254" y="189"/>
                </a:lnTo>
                <a:lnTo>
                  <a:pt x="254" y="189"/>
                </a:lnTo>
                <a:lnTo>
                  <a:pt x="255" y="189"/>
                </a:lnTo>
                <a:lnTo>
                  <a:pt x="257" y="190"/>
                </a:lnTo>
                <a:lnTo>
                  <a:pt x="257" y="193"/>
                </a:lnTo>
                <a:lnTo>
                  <a:pt x="257" y="197"/>
                </a:lnTo>
                <a:lnTo>
                  <a:pt x="257" y="197"/>
                </a:lnTo>
                <a:lnTo>
                  <a:pt x="242" y="200"/>
                </a:lnTo>
                <a:lnTo>
                  <a:pt x="225" y="205"/>
                </a:lnTo>
                <a:lnTo>
                  <a:pt x="204" y="211"/>
                </a:lnTo>
                <a:lnTo>
                  <a:pt x="204" y="211"/>
                </a:lnTo>
                <a:lnTo>
                  <a:pt x="184" y="219"/>
                </a:lnTo>
                <a:lnTo>
                  <a:pt x="167" y="224"/>
                </a:lnTo>
                <a:lnTo>
                  <a:pt x="161" y="226"/>
                </a:lnTo>
                <a:lnTo>
                  <a:pt x="155" y="230"/>
                </a:lnTo>
                <a:lnTo>
                  <a:pt x="149" y="233"/>
                </a:lnTo>
                <a:lnTo>
                  <a:pt x="142" y="239"/>
                </a:lnTo>
                <a:lnTo>
                  <a:pt x="142" y="239"/>
                </a:lnTo>
                <a:lnTo>
                  <a:pt x="131" y="253"/>
                </a:lnTo>
                <a:lnTo>
                  <a:pt x="122" y="270"/>
                </a:lnTo>
                <a:lnTo>
                  <a:pt x="108" y="290"/>
                </a:lnTo>
                <a:lnTo>
                  <a:pt x="92" y="313"/>
                </a:lnTo>
                <a:lnTo>
                  <a:pt x="92" y="313"/>
                </a:lnTo>
                <a:lnTo>
                  <a:pt x="74" y="338"/>
                </a:lnTo>
                <a:lnTo>
                  <a:pt x="59" y="356"/>
                </a:lnTo>
                <a:lnTo>
                  <a:pt x="50" y="371"/>
                </a:lnTo>
                <a:lnTo>
                  <a:pt x="48" y="376"/>
                </a:lnTo>
                <a:lnTo>
                  <a:pt x="47" y="379"/>
                </a:lnTo>
                <a:lnTo>
                  <a:pt x="47" y="379"/>
                </a:lnTo>
                <a:lnTo>
                  <a:pt x="43" y="389"/>
                </a:lnTo>
                <a:lnTo>
                  <a:pt x="36" y="405"/>
                </a:lnTo>
                <a:lnTo>
                  <a:pt x="23" y="425"/>
                </a:lnTo>
                <a:lnTo>
                  <a:pt x="23" y="425"/>
                </a:lnTo>
                <a:lnTo>
                  <a:pt x="20" y="431"/>
                </a:lnTo>
                <a:lnTo>
                  <a:pt x="11" y="446"/>
                </a:lnTo>
                <a:lnTo>
                  <a:pt x="6" y="453"/>
                </a:lnTo>
                <a:lnTo>
                  <a:pt x="2" y="462"/>
                </a:lnTo>
                <a:lnTo>
                  <a:pt x="0" y="469"/>
                </a:lnTo>
                <a:lnTo>
                  <a:pt x="0" y="474"/>
                </a:lnTo>
                <a:lnTo>
                  <a:pt x="0" y="474"/>
                </a:lnTo>
                <a:lnTo>
                  <a:pt x="2" y="479"/>
                </a:lnTo>
                <a:lnTo>
                  <a:pt x="6" y="483"/>
                </a:lnTo>
                <a:lnTo>
                  <a:pt x="14" y="491"/>
                </a:lnTo>
                <a:lnTo>
                  <a:pt x="22" y="497"/>
                </a:lnTo>
                <a:lnTo>
                  <a:pt x="26" y="499"/>
                </a:lnTo>
                <a:lnTo>
                  <a:pt x="28" y="500"/>
                </a:lnTo>
                <a:lnTo>
                  <a:pt x="28" y="500"/>
                </a:lnTo>
                <a:lnTo>
                  <a:pt x="34" y="499"/>
                </a:lnTo>
                <a:lnTo>
                  <a:pt x="44" y="497"/>
                </a:lnTo>
                <a:lnTo>
                  <a:pt x="50" y="497"/>
                </a:lnTo>
                <a:lnTo>
                  <a:pt x="54" y="499"/>
                </a:lnTo>
                <a:lnTo>
                  <a:pt x="58" y="501"/>
                </a:lnTo>
                <a:lnTo>
                  <a:pt x="60" y="503"/>
                </a:lnTo>
                <a:lnTo>
                  <a:pt x="60" y="503"/>
                </a:lnTo>
                <a:lnTo>
                  <a:pt x="61" y="511"/>
                </a:lnTo>
                <a:lnTo>
                  <a:pt x="64" y="516"/>
                </a:lnTo>
                <a:lnTo>
                  <a:pt x="64" y="516"/>
                </a:lnTo>
                <a:lnTo>
                  <a:pt x="66" y="522"/>
                </a:lnTo>
                <a:lnTo>
                  <a:pt x="69" y="528"/>
                </a:lnTo>
                <a:lnTo>
                  <a:pt x="72" y="533"/>
                </a:lnTo>
                <a:lnTo>
                  <a:pt x="72" y="533"/>
                </a:lnTo>
                <a:lnTo>
                  <a:pt x="81" y="592"/>
                </a:lnTo>
                <a:lnTo>
                  <a:pt x="87" y="636"/>
                </a:lnTo>
                <a:lnTo>
                  <a:pt x="91" y="653"/>
                </a:lnTo>
                <a:lnTo>
                  <a:pt x="93" y="664"/>
                </a:lnTo>
                <a:lnTo>
                  <a:pt x="93" y="664"/>
                </a:lnTo>
                <a:lnTo>
                  <a:pt x="98" y="677"/>
                </a:lnTo>
                <a:lnTo>
                  <a:pt x="103" y="686"/>
                </a:lnTo>
                <a:lnTo>
                  <a:pt x="111" y="699"/>
                </a:lnTo>
                <a:lnTo>
                  <a:pt x="111" y="699"/>
                </a:lnTo>
                <a:lnTo>
                  <a:pt x="117" y="707"/>
                </a:lnTo>
                <a:lnTo>
                  <a:pt x="127" y="722"/>
                </a:lnTo>
                <a:lnTo>
                  <a:pt x="138" y="737"/>
                </a:lnTo>
                <a:lnTo>
                  <a:pt x="145" y="745"/>
                </a:lnTo>
                <a:lnTo>
                  <a:pt x="145" y="745"/>
                </a:lnTo>
                <a:lnTo>
                  <a:pt x="150" y="747"/>
                </a:lnTo>
                <a:lnTo>
                  <a:pt x="157" y="752"/>
                </a:lnTo>
                <a:lnTo>
                  <a:pt x="162" y="755"/>
                </a:lnTo>
                <a:lnTo>
                  <a:pt x="166" y="760"/>
                </a:lnTo>
                <a:lnTo>
                  <a:pt x="168" y="765"/>
                </a:lnTo>
                <a:lnTo>
                  <a:pt x="169" y="772"/>
                </a:lnTo>
                <a:lnTo>
                  <a:pt x="169" y="772"/>
                </a:lnTo>
                <a:lnTo>
                  <a:pt x="176" y="813"/>
                </a:lnTo>
                <a:lnTo>
                  <a:pt x="181" y="838"/>
                </a:lnTo>
                <a:lnTo>
                  <a:pt x="181" y="838"/>
                </a:lnTo>
                <a:lnTo>
                  <a:pt x="187" y="878"/>
                </a:lnTo>
                <a:lnTo>
                  <a:pt x="187" y="878"/>
                </a:lnTo>
                <a:lnTo>
                  <a:pt x="185" y="884"/>
                </a:lnTo>
                <a:lnTo>
                  <a:pt x="182" y="895"/>
                </a:lnTo>
                <a:lnTo>
                  <a:pt x="169" y="931"/>
                </a:lnTo>
                <a:lnTo>
                  <a:pt x="155" y="973"/>
                </a:lnTo>
                <a:lnTo>
                  <a:pt x="149" y="993"/>
                </a:lnTo>
                <a:lnTo>
                  <a:pt x="145" y="1012"/>
                </a:lnTo>
                <a:lnTo>
                  <a:pt x="145" y="1012"/>
                </a:lnTo>
                <a:lnTo>
                  <a:pt x="135" y="1057"/>
                </a:lnTo>
                <a:lnTo>
                  <a:pt x="131" y="1071"/>
                </a:lnTo>
                <a:lnTo>
                  <a:pt x="131" y="1071"/>
                </a:lnTo>
                <a:lnTo>
                  <a:pt x="130" y="1071"/>
                </a:lnTo>
                <a:lnTo>
                  <a:pt x="128" y="1075"/>
                </a:lnTo>
                <a:lnTo>
                  <a:pt x="125" y="1078"/>
                </a:lnTo>
                <a:lnTo>
                  <a:pt x="124" y="1084"/>
                </a:lnTo>
                <a:lnTo>
                  <a:pt x="123" y="1093"/>
                </a:lnTo>
                <a:lnTo>
                  <a:pt x="122" y="1104"/>
                </a:lnTo>
                <a:lnTo>
                  <a:pt x="122" y="1104"/>
                </a:lnTo>
                <a:lnTo>
                  <a:pt x="118" y="1144"/>
                </a:lnTo>
                <a:lnTo>
                  <a:pt x="113" y="1189"/>
                </a:lnTo>
                <a:lnTo>
                  <a:pt x="113" y="1189"/>
                </a:lnTo>
                <a:lnTo>
                  <a:pt x="111" y="1216"/>
                </a:lnTo>
                <a:lnTo>
                  <a:pt x="109" y="1237"/>
                </a:lnTo>
                <a:lnTo>
                  <a:pt x="108" y="1259"/>
                </a:lnTo>
                <a:lnTo>
                  <a:pt x="108" y="1259"/>
                </a:lnTo>
                <a:lnTo>
                  <a:pt x="111" y="1270"/>
                </a:lnTo>
                <a:lnTo>
                  <a:pt x="113" y="1278"/>
                </a:lnTo>
                <a:lnTo>
                  <a:pt x="113" y="1278"/>
                </a:lnTo>
                <a:lnTo>
                  <a:pt x="109" y="1280"/>
                </a:lnTo>
                <a:lnTo>
                  <a:pt x="106" y="1282"/>
                </a:lnTo>
                <a:lnTo>
                  <a:pt x="102" y="1286"/>
                </a:lnTo>
                <a:lnTo>
                  <a:pt x="102" y="1286"/>
                </a:lnTo>
                <a:lnTo>
                  <a:pt x="101" y="1292"/>
                </a:lnTo>
                <a:lnTo>
                  <a:pt x="101" y="1297"/>
                </a:lnTo>
                <a:lnTo>
                  <a:pt x="102" y="1300"/>
                </a:lnTo>
                <a:lnTo>
                  <a:pt x="102" y="1300"/>
                </a:lnTo>
                <a:lnTo>
                  <a:pt x="98" y="1305"/>
                </a:lnTo>
                <a:lnTo>
                  <a:pt x="88" y="1316"/>
                </a:lnTo>
                <a:lnTo>
                  <a:pt x="85" y="1324"/>
                </a:lnTo>
                <a:lnTo>
                  <a:pt x="81" y="1332"/>
                </a:lnTo>
                <a:lnTo>
                  <a:pt x="79" y="1342"/>
                </a:lnTo>
                <a:lnTo>
                  <a:pt x="79" y="1352"/>
                </a:lnTo>
                <a:lnTo>
                  <a:pt x="79" y="1352"/>
                </a:lnTo>
                <a:lnTo>
                  <a:pt x="81" y="1361"/>
                </a:lnTo>
                <a:lnTo>
                  <a:pt x="85" y="1367"/>
                </a:lnTo>
                <a:lnTo>
                  <a:pt x="90" y="1372"/>
                </a:lnTo>
                <a:lnTo>
                  <a:pt x="95" y="1375"/>
                </a:lnTo>
                <a:lnTo>
                  <a:pt x="98" y="1378"/>
                </a:lnTo>
                <a:lnTo>
                  <a:pt x="103" y="1379"/>
                </a:lnTo>
                <a:lnTo>
                  <a:pt x="107" y="1379"/>
                </a:lnTo>
                <a:lnTo>
                  <a:pt x="107" y="1379"/>
                </a:lnTo>
                <a:lnTo>
                  <a:pt x="106" y="1389"/>
                </a:lnTo>
                <a:lnTo>
                  <a:pt x="106" y="1397"/>
                </a:lnTo>
                <a:lnTo>
                  <a:pt x="107" y="1400"/>
                </a:lnTo>
                <a:lnTo>
                  <a:pt x="108" y="1402"/>
                </a:lnTo>
                <a:lnTo>
                  <a:pt x="108" y="1402"/>
                </a:lnTo>
                <a:lnTo>
                  <a:pt x="113" y="1404"/>
                </a:lnTo>
                <a:lnTo>
                  <a:pt x="122" y="1406"/>
                </a:lnTo>
                <a:lnTo>
                  <a:pt x="144" y="1409"/>
                </a:lnTo>
                <a:lnTo>
                  <a:pt x="174" y="1411"/>
                </a:lnTo>
                <a:lnTo>
                  <a:pt x="174" y="1411"/>
                </a:lnTo>
                <a:lnTo>
                  <a:pt x="176" y="1426"/>
                </a:lnTo>
                <a:lnTo>
                  <a:pt x="178" y="1442"/>
                </a:lnTo>
                <a:lnTo>
                  <a:pt x="181" y="1459"/>
                </a:lnTo>
                <a:lnTo>
                  <a:pt x="187" y="1477"/>
                </a:lnTo>
                <a:lnTo>
                  <a:pt x="190" y="1485"/>
                </a:lnTo>
                <a:lnTo>
                  <a:pt x="194" y="1492"/>
                </a:lnTo>
                <a:lnTo>
                  <a:pt x="199" y="1498"/>
                </a:lnTo>
                <a:lnTo>
                  <a:pt x="205" y="1504"/>
                </a:lnTo>
                <a:lnTo>
                  <a:pt x="211" y="1507"/>
                </a:lnTo>
                <a:lnTo>
                  <a:pt x="219" y="1508"/>
                </a:lnTo>
                <a:lnTo>
                  <a:pt x="219" y="1508"/>
                </a:lnTo>
                <a:lnTo>
                  <a:pt x="222" y="1508"/>
                </a:lnTo>
                <a:lnTo>
                  <a:pt x="226" y="1507"/>
                </a:lnTo>
                <a:lnTo>
                  <a:pt x="233" y="1503"/>
                </a:lnTo>
                <a:lnTo>
                  <a:pt x="239" y="1497"/>
                </a:lnTo>
                <a:lnTo>
                  <a:pt x="246" y="1488"/>
                </a:lnTo>
                <a:lnTo>
                  <a:pt x="251" y="1477"/>
                </a:lnTo>
                <a:lnTo>
                  <a:pt x="255" y="1466"/>
                </a:lnTo>
                <a:lnTo>
                  <a:pt x="264" y="1440"/>
                </a:lnTo>
                <a:lnTo>
                  <a:pt x="270" y="1415"/>
                </a:lnTo>
                <a:lnTo>
                  <a:pt x="275" y="1391"/>
                </a:lnTo>
                <a:lnTo>
                  <a:pt x="280" y="1362"/>
                </a:lnTo>
                <a:lnTo>
                  <a:pt x="280" y="1362"/>
                </a:lnTo>
                <a:lnTo>
                  <a:pt x="284" y="1330"/>
                </a:lnTo>
                <a:lnTo>
                  <a:pt x="286" y="1308"/>
                </a:lnTo>
                <a:lnTo>
                  <a:pt x="286" y="1308"/>
                </a:lnTo>
                <a:lnTo>
                  <a:pt x="291" y="1307"/>
                </a:lnTo>
                <a:lnTo>
                  <a:pt x="303" y="1305"/>
                </a:lnTo>
                <a:lnTo>
                  <a:pt x="303" y="1305"/>
                </a:lnTo>
                <a:lnTo>
                  <a:pt x="311" y="1304"/>
                </a:lnTo>
                <a:lnTo>
                  <a:pt x="318" y="1302"/>
                </a:lnTo>
                <a:lnTo>
                  <a:pt x="323" y="1298"/>
                </a:lnTo>
                <a:lnTo>
                  <a:pt x="327" y="1293"/>
                </a:lnTo>
                <a:lnTo>
                  <a:pt x="327" y="1293"/>
                </a:lnTo>
                <a:lnTo>
                  <a:pt x="330" y="1283"/>
                </a:lnTo>
                <a:lnTo>
                  <a:pt x="335" y="1272"/>
                </a:lnTo>
                <a:lnTo>
                  <a:pt x="339" y="1259"/>
                </a:lnTo>
                <a:lnTo>
                  <a:pt x="339" y="1259"/>
                </a:lnTo>
                <a:lnTo>
                  <a:pt x="339" y="1319"/>
                </a:lnTo>
                <a:lnTo>
                  <a:pt x="339" y="1381"/>
                </a:lnTo>
                <a:lnTo>
                  <a:pt x="341" y="1454"/>
                </a:lnTo>
                <a:lnTo>
                  <a:pt x="344" y="1530"/>
                </a:lnTo>
                <a:lnTo>
                  <a:pt x="348" y="1567"/>
                </a:lnTo>
                <a:lnTo>
                  <a:pt x="350" y="1600"/>
                </a:lnTo>
                <a:lnTo>
                  <a:pt x="355" y="1631"/>
                </a:lnTo>
                <a:lnTo>
                  <a:pt x="360" y="1657"/>
                </a:lnTo>
                <a:lnTo>
                  <a:pt x="366" y="1676"/>
                </a:lnTo>
                <a:lnTo>
                  <a:pt x="370" y="1685"/>
                </a:lnTo>
                <a:lnTo>
                  <a:pt x="373" y="1690"/>
                </a:lnTo>
                <a:lnTo>
                  <a:pt x="373" y="1690"/>
                </a:lnTo>
                <a:lnTo>
                  <a:pt x="381" y="1698"/>
                </a:lnTo>
                <a:lnTo>
                  <a:pt x="388" y="1704"/>
                </a:lnTo>
                <a:lnTo>
                  <a:pt x="395" y="1707"/>
                </a:lnTo>
                <a:lnTo>
                  <a:pt x="402" y="1707"/>
                </a:lnTo>
                <a:lnTo>
                  <a:pt x="408" y="1704"/>
                </a:lnTo>
                <a:lnTo>
                  <a:pt x="413" y="1701"/>
                </a:lnTo>
                <a:lnTo>
                  <a:pt x="419" y="1696"/>
                </a:lnTo>
                <a:lnTo>
                  <a:pt x="424" y="1690"/>
                </a:lnTo>
                <a:lnTo>
                  <a:pt x="431" y="1674"/>
                </a:lnTo>
                <a:lnTo>
                  <a:pt x="438" y="1658"/>
                </a:lnTo>
                <a:lnTo>
                  <a:pt x="442" y="1643"/>
                </a:lnTo>
                <a:lnTo>
                  <a:pt x="446" y="1633"/>
                </a:lnTo>
                <a:lnTo>
                  <a:pt x="446" y="1633"/>
                </a:lnTo>
                <a:lnTo>
                  <a:pt x="448" y="1616"/>
                </a:lnTo>
                <a:lnTo>
                  <a:pt x="451" y="1584"/>
                </a:lnTo>
                <a:lnTo>
                  <a:pt x="459" y="1494"/>
                </a:lnTo>
                <a:lnTo>
                  <a:pt x="465" y="1405"/>
                </a:lnTo>
                <a:lnTo>
                  <a:pt x="469" y="1356"/>
                </a:lnTo>
                <a:lnTo>
                  <a:pt x="469" y="1356"/>
                </a:lnTo>
                <a:lnTo>
                  <a:pt x="470" y="1334"/>
                </a:lnTo>
                <a:lnTo>
                  <a:pt x="470" y="1326"/>
                </a:lnTo>
                <a:lnTo>
                  <a:pt x="481" y="1312"/>
                </a:lnTo>
                <a:lnTo>
                  <a:pt x="470" y="1294"/>
                </a:lnTo>
                <a:lnTo>
                  <a:pt x="470" y="1294"/>
                </a:lnTo>
                <a:lnTo>
                  <a:pt x="476" y="1292"/>
                </a:lnTo>
                <a:lnTo>
                  <a:pt x="483" y="1288"/>
                </a:lnTo>
                <a:lnTo>
                  <a:pt x="490" y="1283"/>
                </a:lnTo>
                <a:lnTo>
                  <a:pt x="496" y="1275"/>
                </a:lnTo>
                <a:lnTo>
                  <a:pt x="499" y="1269"/>
                </a:lnTo>
                <a:lnTo>
                  <a:pt x="500" y="1262"/>
                </a:lnTo>
                <a:lnTo>
                  <a:pt x="502" y="1255"/>
                </a:lnTo>
                <a:lnTo>
                  <a:pt x="502" y="1246"/>
                </a:lnTo>
                <a:lnTo>
                  <a:pt x="502" y="1238"/>
                </a:lnTo>
                <a:lnTo>
                  <a:pt x="501" y="1227"/>
                </a:lnTo>
                <a:lnTo>
                  <a:pt x="501" y="1227"/>
                </a:lnTo>
                <a:lnTo>
                  <a:pt x="496" y="1206"/>
                </a:lnTo>
                <a:lnTo>
                  <a:pt x="491" y="1187"/>
                </a:lnTo>
                <a:lnTo>
                  <a:pt x="486" y="1173"/>
                </a:lnTo>
                <a:lnTo>
                  <a:pt x="481" y="1159"/>
                </a:lnTo>
                <a:lnTo>
                  <a:pt x="474" y="1142"/>
                </a:lnTo>
                <a:lnTo>
                  <a:pt x="470" y="1136"/>
                </a:lnTo>
                <a:lnTo>
                  <a:pt x="470" y="1136"/>
                </a:lnTo>
                <a:lnTo>
                  <a:pt x="469" y="1079"/>
                </a:lnTo>
                <a:lnTo>
                  <a:pt x="469" y="1045"/>
                </a:lnTo>
                <a:lnTo>
                  <a:pt x="469" y="1045"/>
                </a:lnTo>
                <a:lnTo>
                  <a:pt x="485" y="1020"/>
                </a:lnTo>
                <a:lnTo>
                  <a:pt x="511" y="981"/>
                </a:lnTo>
                <a:lnTo>
                  <a:pt x="511" y="981"/>
                </a:lnTo>
                <a:lnTo>
                  <a:pt x="516" y="973"/>
                </a:lnTo>
                <a:lnTo>
                  <a:pt x="519" y="959"/>
                </a:lnTo>
                <a:lnTo>
                  <a:pt x="523" y="943"/>
                </a:lnTo>
                <a:lnTo>
                  <a:pt x="526" y="926"/>
                </a:lnTo>
                <a:lnTo>
                  <a:pt x="529" y="898"/>
                </a:lnTo>
                <a:lnTo>
                  <a:pt x="530" y="884"/>
                </a:lnTo>
                <a:lnTo>
                  <a:pt x="530" y="884"/>
                </a:lnTo>
                <a:lnTo>
                  <a:pt x="539" y="884"/>
                </a:lnTo>
                <a:lnTo>
                  <a:pt x="559" y="884"/>
                </a:lnTo>
                <a:lnTo>
                  <a:pt x="569" y="884"/>
                </a:lnTo>
                <a:lnTo>
                  <a:pt x="580" y="882"/>
                </a:lnTo>
                <a:lnTo>
                  <a:pt x="587" y="879"/>
                </a:lnTo>
                <a:lnTo>
                  <a:pt x="589" y="878"/>
                </a:lnTo>
                <a:lnTo>
                  <a:pt x="592" y="876"/>
                </a:lnTo>
                <a:lnTo>
                  <a:pt x="592" y="876"/>
                </a:lnTo>
                <a:lnTo>
                  <a:pt x="598" y="862"/>
                </a:lnTo>
                <a:lnTo>
                  <a:pt x="599" y="858"/>
                </a:lnTo>
                <a:lnTo>
                  <a:pt x="600" y="855"/>
                </a:lnTo>
                <a:lnTo>
                  <a:pt x="600" y="855"/>
                </a:lnTo>
                <a:lnTo>
                  <a:pt x="618" y="736"/>
                </a:lnTo>
                <a:lnTo>
                  <a:pt x="636" y="615"/>
                </a:lnTo>
                <a:lnTo>
                  <a:pt x="636" y="615"/>
                </a:lnTo>
                <a:lnTo>
                  <a:pt x="635" y="615"/>
                </a:lnTo>
                <a:lnTo>
                  <a:pt x="630" y="614"/>
                </a:lnTo>
                <a:lnTo>
                  <a:pt x="612" y="610"/>
                </a:lnTo>
                <a:lnTo>
                  <a:pt x="558" y="605"/>
                </a:lnTo>
                <a:lnTo>
                  <a:pt x="478" y="599"/>
                </a:lnTo>
                <a:lnTo>
                  <a:pt x="478" y="599"/>
                </a:lnTo>
                <a:lnTo>
                  <a:pt x="472" y="592"/>
                </a:lnTo>
                <a:lnTo>
                  <a:pt x="458" y="580"/>
                </a:lnTo>
                <a:lnTo>
                  <a:pt x="458" y="580"/>
                </a:lnTo>
                <a:lnTo>
                  <a:pt x="445" y="570"/>
                </a:lnTo>
                <a:lnTo>
                  <a:pt x="437" y="565"/>
                </a:lnTo>
                <a:lnTo>
                  <a:pt x="437" y="565"/>
                </a:lnTo>
                <a:lnTo>
                  <a:pt x="473" y="562"/>
                </a:lnTo>
                <a:lnTo>
                  <a:pt x="522" y="559"/>
                </a:lnTo>
                <a:lnTo>
                  <a:pt x="522" y="559"/>
                </a:lnTo>
                <a:lnTo>
                  <a:pt x="530" y="558"/>
                </a:lnTo>
                <a:lnTo>
                  <a:pt x="535" y="556"/>
                </a:lnTo>
                <a:lnTo>
                  <a:pt x="539" y="556"/>
                </a:lnTo>
                <a:lnTo>
                  <a:pt x="543" y="559"/>
                </a:lnTo>
                <a:lnTo>
                  <a:pt x="543" y="559"/>
                </a:lnTo>
                <a:lnTo>
                  <a:pt x="549" y="561"/>
                </a:lnTo>
                <a:lnTo>
                  <a:pt x="555" y="564"/>
                </a:lnTo>
                <a:lnTo>
                  <a:pt x="566" y="567"/>
                </a:lnTo>
                <a:lnTo>
                  <a:pt x="566" y="567"/>
                </a:lnTo>
                <a:lnTo>
                  <a:pt x="570" y="569"/>
                </a:lnTo>
                <a:lnTo>
                  <a:pt x="581" y="573"/>
                </a:lnTo>
                <a:lnTo>
                  <a:pt x="581" y="573"/>
                </a:lnTo>
                <a:lnTo>
                  <a:pt x="591" y="576"/>
                </a:lnTo>
                <a:lnTo>
                  <a:pt x="598" y="576"/>
                </a:lnTo>
                <a:lnTo>
                  <a:pt x="602" y="575"/>
                </a:lnTo>
                <a:lnTo>
                  <a:pt x="602" y="573"/>
                </a:lnTo>
                <a:lnTo>
                  <a:pt x="602" y="573"/>
                </a:lnTo>
                <a:lnTo>
                  <a:pt x="605" y="573"/>
                </a:lnTo>
                <a:lnTo>
                  <a:pt x="615" y="575"/>
                </a:lnTo>
                <a:lnTo>
                  <a:pt x="628" y="578"/>
                </a:lnTo>
                <a:lnTo>
                  <a:pt x="634" y="581"/>
                </a:lnTo>
                <a:lnTo>
                  <a:pt x="640" y="585"/>
                </a:lnTo>
                <a:lnTo>
                  <a:pt x="640" y="585"/>
                </a:lnTo>
                <a:lnTo>
                  <a:pt x="652" y="593"/>
                </a:lnTo>
                <a:lnTo>
                  <a:pt x="662" y="602"/>
                </a:lnTo>
                <a:lnTo>
                  <a:pt x="667" y="605"/>
                </a:lnTo>
                <a:lnTo>
                  <a:pt x="669" y="607"/>
                </a:lnTo>
                <a:lnTo>
                  <a:pt x="673" y="608"/>
                </a:lnTo>
                <a:lnTo>
                  <a:pt x="674" y="605"/>
                </a:lnTo>
                <a:lnTo>
                  <a:pt x="674" y="605"/>
                </a:lnTo>
                <a:lnTo>
                  <a:pt x="677" y="599"/>
                </a:lnTo>
                <a:lnTo>
                  <a:pt x="678" y="593"/>
                </a:lnTo>
                <a:lnTo>
                  <a:pt x="678" y="587"/>
                </a:lnTo>
                <a:lnTo>
                  <a:pt x="674" y="582"/>
                </a:lnTo>
                <a:lnTo>
                  <a:pt x="674" y="582"/>
                </a:lnTo>
                <a:lnTo>
                  <a:pt x="666" y="576"/>
                </a:lnTo>
                <a:lnTo>
                  <a:pt x="653" y="567"/>
                </a:lnTo>
                <a:lnTo>
                  <a:pt x="636" y="559"/>
                </a:lnTo>
                <a:lnTo>
                  <a:pt x="636" y="559"/>
                </a:lnTo>
                <a:lnTo>
                  <a:pt x="652" y="556"/>
                </a:lnTo>
                <a:lnTo>
                  <a:pt x="666" y="553"/>
                </a:lnTo>
                <a:lnTo>
                  <a:pt x="674" y="550"/>
                </a:lnTo>
                <a:lnTo>
                  <a:pt x="674" y="550"/>
                </a:lnTo>
                <a:lnTo>
                  <a:pt x="679" y="546"/>
                </a:lnTo>
                <a:lnTo>
                  <a:pt x="683" y="544"/>
                </a:lnTo>
                <a:lnTo>
                  <a:pt x="685" y="539"/>
                </a:lnTo>
                <a:lnTo>
                  <a:pt x="685" y="539"/>
                </a:lnTo>
                <a:lnTo>
                  <a:pt x="688" y="542"/>
                </a:lnTo>
                <a:lnTo>
                  <a:pt x="696" y="544"/>
                </a:lnTo>
                <a:lnTo>
                  <a:pt x="700" y="545"/>
                </a:lnTo>
                <a:lnTo>
                  <a:pt x="705" y="545"/>
                </a:lnTo>
                <a:lnTo>
                  <a:pt x="709" y="544"/>
                </a:lnTo>
                <a:lnTo>
                  <a:pt x="712" y="542"/>
                </a:lnTo>
                <a:lnTo>
                  <a:pt x="712" y="542"/>
                </a:lnTo>
                <a:lnTo>
                  <a:pt x="715" y="539"/>
                </a:lnTo>
                <a:lnTo>
                  <a:pt x="716" y="535"/>
                </a:lnTo>
                <a:lnTo>
                  <a:pt x="716" y="533"/>
                </a:lnTo>
                <a:lnTo>
                  <a:pt x="715" y="531"/>
                </a:lnTo>
                <a:lnTo>
                  <a:pt x="712" y="528"/>
                </a:lnTo>
                <a:lnTo>
                  <a:pt x="710" y="527"/>
                </a:lnTo>
                <a:lnTo>
                  <a:pt x="701" y="523"/>
                </a:lnTo>
                <a:lnTo>
                  <a:pt x="701" y="523"/>
                </a:lnTo>
                <a:lnTo>
                  <a:pt x="685" y="518"/>
                </a:lnTo>
                <a:lnTo>
                  <a:pt x="679" y="516"/>
                </a:lnTo>
                <a:lnTo>
                  <a:pt x="679" y="516"/>
                </a:lnTo>
                <a:lnTo>
                  <a:pt x="677" y="511"/>
                </a:lnTo>
                <a:lnTo>
                  <a:pt x="674" y="505"/>
                </a:lnTo>
                <a:lnTo>
                  <a:pt x="670" y="500"/>
                </a:lnTo>
                <a:lnTo>
                  <a:pt x="670" y="500"/>
                </a:lnTo>
                <a:lnTo>
                  <a:pt x="662" y="494"/>
                </a:lnTo>
                <a:lnTo>
                  <a:pt x="662" y="494"/>
                </a:lnTo>
                <a:lnTo>
                  <a:pt x="650" y="472"/>
                </a:lnTo>
                <a:lnTo>
                  <a:pt x="641" y="456"/>
                </a:lnTo>
                <a:lnTo>
                  <a:pt x="639" y="451"/>
                </a:lnTo>
                <a:lnTo>
                  <a:pt x="636" y="448"/>
                </a:lnTo>
                <a:lnTo>
                  <a:pt x="636" y="448"/>
                </a:lnTo>
                <a:lnTo>
                  <a:pt x="634" y="447"/>
                </a:lnTo>
                <a:lnTo>
                  <a:pt x="630" y="445"/>
                </a:lnTo>
                <a:lnTo>
                  <a:pt x="628" y="440"/>
                </a:lnTo>
                <a:lnTo>
                  <a:pt x="628" y="430"/>
                </a:lnTo>
                <a:lnTo>
                  <a:pt x="628" y="430"/>
                </a:lnTo>
                <a:lnTo>
                  <a:pt x="625" y="427"/>
                </a:lnTo>
                <a:lnTo>
                  <a:pt x="615" y="413"/>
                </a:lnTo>
                <a:lnTo>
                  <a:pt x="615" y="413"/>
                </a:lnTo>
                <a:lnTo>
                  <a:pt x="602" y="397"/>
                </a:lnTo>
                <a:lnTo>
                  <a:pt x="581" y="376"/>
                </a:lnTo>
                <a:lnTo>
                  <a:pt x="562" y="355"/>
                </a:lnTo>
                <a:lnTo>
                  <a:pt x="555" y="346"/>
                </a:lnTo>
                <a:lnTo>
                  <a:pt x="551" y="341"/>
                </a:lnTo>
                <a:lnTo>
                  <a:pt x="551" y="341"/>
                </a:lnTo>
                <a:lnTo>
                  <a:pt x="543" y="325"/>
                </a:lnTo>
                <a:lnTo>
                  <a:pt x="527" y="302"/>
                </a:lnTo>
                <a:lnTo>
                  <a:pt x="517" y="290"/>
                </a:lnTo>
                <a:lnTo>
                  <a:pt x="507" y="278"/>
                </a:lnTo>
                <a:lnTo>
                  <a:pt x="496" y="267"/>
                </a:lnTo>
                <a:lnTo>
                  <a:pt x="485" y="258"/>
                </a:lnTo>
                <a:lnTo>
                  <a:pt x="485" y="258"/>
                </a:lnTo>
                <a:lnTo>
                  <a:pt x="458" y="239"/>
                </a:lnTo>
                <a:lnTo>
                  <a:pt x="451" y="235"/>
                </a:lnTo>
                <a:lnTo>
                  <a:pt x="446" y="233"/>
                </a:lnTo>
                <a:lnTo>
                  <a:pt x="446" y="233"/>
                </a:lnTo>
                <a:lnTo>
                  <a:pt x="437" y="231"/>
                </a:lnTo>
                <a:lnTo>
                  <a:pt x="426" y="230"/>
                </a:lnTo>
                <a:lnTo>
                  <a:pt x="411" y="228"/>
                </a:lnTo>
                <a:lnTo>
                  <a:pt x="384" y="225"/>
                </a:lnTo>
                <a:lnTo>
                  <a:pt x="384" y="225"/>
                </a:lnTo>
                <a:lnTo>
                  <a:pt x="393" y="217"/>
                </a:lnTo>
                <a:lnTo>
                  <a:pt x="400" y="210"/>
                </a:lnTo>
                <a:lnTo>
                  <a:pt x="405" y="204"/>
                </a:lnTo>
                <a:lnTo>
                  <a:pt x="405" y="204"/>
                </a:lnTo>
                <a:lnTo>
                  <a:pt x="408" y="195"/>
                </a:lnTo>
                <a:lnTo>
                  <a:pt x="411" y="185"/>
                </a:lnTo>
                <a:lnTo>
                  <a:pt x="414" y="173"/>
                </a:lnTo>
                <a:lnTo>
                  <a:pt x="414" y="173"/>
                </a:lnTo>
                <a:lnTo>
                  <a:pt x="422" y="156"/>
                </a:lnTo>
                <a:lnTo>
                  <a:pt x="427" y="141"/>
                </a:lnTo>
                <a:lnTo>
                  <a:pt x="429" y="135"/>
                </a:lnTo>
                <a:lnTo>
                  <a:pt x="429" y="129"/>
                </a:lnTo>
                <a:lnTo>
                  <a:pt x="429" y="129"/>
                </a:lnTo>
                <a:lnTo>
                  <a:pt x="426" y="117"/>
                </a:lnTo>
                <a:lnTo>
                  <a:pt x="424" y="114"/>
                </a:lnTo>
                <a:lnTo>
                  <a:pt x="424" y="114"/>
                </a:lnTo>
                <a:lnTo>
                  <a:pt x="425" y="111"/>
                </a:lnTo>
                <a:lnTo>
                  <a:pt x="427" y="101"/>
                </a:lnTo>
                <a:lnTo>
                  <a:pt x="427" y="93"/>
                </a:lnTo>
                <a:lnTo>
                  <a:pt x="426" y="86"/>
                </a:lnTo>
                <a:lnTo>
                  <a:pt x="424" y="76"/>
                </a:lnTo>
                <a:lnTo>
                  <a:pt x="420" y="66"/>
                </a:lnTo>
                <a:lnTo>
                  <a:pt x="420" y="66"/>
                </a:lnTo>
                <a:lnTo>
                  <a:pt x="411" y="48"/>
                </a:lnTo>
                <a:lnTo>
                  <a:pt x="404" y="36"/>
                </a:lnTo>
                <a:lnTo>
                  <a:pt x="399" y="30"/>
                </a:lnTo>
                <a:lnTo>
                  <a:pt x="397" y="26"/>
                </a:lnTo>
                <a:lnTo>
                  <a:pt x="397" y="26"/>
                </a:lnTo>
                <a:lnTo>
                  <a:pt x="378" y="9"/>
                </a:lnTo>
                <a:lnTo>
                  <a:pt x="378" y="9"/>
                </a:lnTo>
                <a:lnTo>
                  <a:pt x="368" y="9"/>
                </a:lnTo>
                <a:lnTo>
                  <a:pt x="356" y="9"/>
                </a:lnTo>
                <a:lnTo>
                  <a:pt x="356" y="9"/>
                </a:lnTo>
                <a:lnTo>
                  <a:pt x="327" y="9"/>
                </a:lnTo>
                <a:lnTo>
                  <a:pt x="301" y="6"/>
                </a:lnTo>
                <a:lnTo>
                  <a:pt x="301" y="6"/>
                </a:lnTo>
                <a:lnTo>
                  <a:pt x="301" y="4"/>
                </a:lnTo>
                <a:lnTo>
                  <a:pt x="300" y="1"/>
                </a:lnTo>
                <a:lnTo>
                  <a:pt x="297" y="0"/>
                </a:lnTo>
                <a:lnTo>
                  <a:pt x="295" y="0"/>
                </a:lnTo>
                <a:lnTo>
                  <a:pt x="290" y="1"/>
                </a:lnTo>
                <a:lnTo>
                  <a:pt x="284" y="5"/>
                </a:lnTo>
                <a:lnTo>
                  <a:pt x="276" y="14"/>
                </a:lnTo>
                <a:lnTo>
                  <a:pt x="276" y="14"/>
                </a:lnTo>
                <a:lnTo>
                  <a:pt x="257" y="36"/>
                </a:lnTo>
                <a:lnTo>
                  <a:pt x="253" y="43"/>
                </a:lnTo>
                <a:lnTo>
                  <a:pt x="253" y="43"/>
                </a:lnTo>
                <a:lnTo>
                  <a:pt x="249" y="49"/>
                </a:lnTo>
                <a:lnTo>
                  <a:pt x="244" y="53"/>
                </a:lnTo>
                <a:lnTo>
                  <a:pt x="244" y="53"/>
                </a:lnTo>
                <a:lnTo>
                  <a:pt x="221" y="70"/>
                </a:lnTo>
                <a:lnTo>
                  <a:pt x="221" y="70"/>
                </a:lnTo>
                <a:lnTo>
                  <a:pt x="221" y="71"/>
                </a:lnTo>
                <a:lnTo>
                  <a:pt x="221" y="76"/>
                </a:lnTo>
                <a:lnTo>
                  <a:pt x="221" y="76"/>
                </a:lnTo>
                <a:lnTo>
                  <a:pt x="224" y="87"/>
                </a:lnTo>
                <a:lnTo>
                  <a:pt x="225" y="99"/>
                </a:lnTo>
                <a:lnTo>
                  <a:pt x="225" y="99"/>
                </a:lnTo>
                <a:lnTo>
                  <a:pt x="225" y="113"/>
                </a:lnTo>
                <a:lnTo>
                  <a:pt x="225" y="119"/>
                </a:lnTo>
                <a:lnTo>
                  <a:pt x="230" y="134"/>
                </a:lnTo>
                <a:lnTo>
                  <a:pt x="230" y="134"/>
                </a:lnTo>
                <a:lnTo>
                  <a:pt x="231" y="146"/>
                </a:lnTo>
                <a:lnTo>
                  <a:pt x="233" y="156"/>
                </a:lnTo>
                <a:lnTo>
                  <a:pt x="236" y="163"/>
                </a:lnTo>
                <a:lnTo>
                  <a:pt x="236" y="163"/>
                </a:lnTo>
                <a:close/>
                <a:moveTo>
                  <a:pt x="505" y="462"/>
                </a:moveTo>
                <a:lnTo>
                  <a:pt x="534" y="462"/>
                </a:lnTo>
                <a:lnTo>
                  <a:pt x="558" y="472"/>
                </a:lnTo>
                <a:lnTo>
                  <a:pt x="583" y="486"/>
                </a:lnTo>
                <a:lnTo>
                  <a:pt x="596" y="491"/>
                </a:lnTo>
                <a:lnTo>
                  <a:pt x="596" y="491"/>
                </a:lnTo>
                <a:lnTo>
                  <a:pt x="596" y="494"/>
                </a:lnTo>
                <a:lnTo>
                  <a:pt x="593" y="500"/>
                </a:lnTo>
                <a:lnTo>
                  <a:pt x="593" y="500"/>
                </a:lnTo>
                <a:lnTo>
                  <a:pt x="593" y="510"/>
                </a:lnTo>
                <a:lnTo>
                  <a:pt x="593" y="516"/>
                </a:lnTo>
                <a:lnTo>
                  <a:pt x="549" y="506"/>
                </a:lnTo>
                <a:lnTo>
                  <a:pt x="549" y="506"/>
                </a:lnTo>
                <a:lnTo>
                  <a:pt x="550" y="503"/>
                </a:lnTo>
                <a:lnTo>
                  <a:pt x="550" y="497"/>
                </a:lnTo>
                <a:lnTo>
                  <a:pt x="549" y="494"/>
                </a:lnTo>
                <a:lnTo>
                  <a:pt x="546" y="490"/>
                </a:lnTo>
                <a:lnTo>
                  <a:pt x="543" y="488"/>
                </a:lnTo>
                <a:lnTo>
                  <a:pt x="537" y="485"/>
                </a:lnTo>
                <a:lnTo>
                  <a:pt x="537" y="485"/>
                </a:lnTo>
                <a:lnTo>
                  <a:pt x="530" y="483"/>
                </a:lnTo>
                <a:lnTo>
                  <a:pt x="524" y="483"/>
                </a:lnTo>
                <a:lnTo>
                  <a:pt x="519" y="484"/>
                </a:lnTo>
                <a:lnTo>
                  <a:pt x="517" y="485"/>
                </a:lnTo>
                <a:lnTo>
                  <a:pt x="513" y="486"/>
                </a:lnTo>
                <a:lnTo>
                  <a:pt x="511" y="489"/>
                </a:lnTo>
                <a:lnTo>
                  <a:pt x="507" y="495"/>
                </a:lnTo>
                <a:lnTo>
                  <a:pt x="507" y="495"/>
                </a:lnTo>
                <a:lnTo>
                  <a:pt x="505" y="501"/>
                </a:lnTo>
                <a:lnTo>
                  <a:pt x="503" y="506"/>
                </a:lnTo>
                <a:lnTo>
                  <a:pt x="505" y="510"/>
                </a:lnTo>
                <a:lnTo>
                  <a:pt x="505" y="510"/>
                </a:lnTo>
                <a:lnTo>
                  <a:pt x="490" y="512"/>
                </a:lnTo>
                <a:lnTo>
                  <a:pt x="490" y="512"/>
                </a:lnTo>
                <a:lnTo>
                  <a:pt x="479" y="516"/>
                </a:lnTo>
                <a:lnTo>
                  <a:pt x="479" y="516"/>
                </a:lnTo>
                <a:lnTo>
                  <a:pt x="481" y="510"/>
                </a:lnTo>
                <a:lnTo>
                  <a:pt x="485" y="497"/>
                </a:lnTo>
                <a:lnTo>
                  <a:pt x="485" y="497"/>
                </a:lnTo>
                <a:lnTo>
                  <a:pt x="490" y="490"/>
                </a:lnTo>
                <a:lnTo>
                  <a:pt x="492" y="486"/>
                </a:lnTo>
                <a:lnTo>
                  <a:pt x="492" y="486"/>
                </a:lnTo>
                <a:lnTo>
                  <a:pt x="495" y="484"/>
                </a:lnTo>
                <a:lnTo>
                  <a:pt x="496" y="483"/>
                </a:lnTo>
                <a:lnTo>
                  <a:pt x="496" y="480"/>
                </a:lnTo>
                <a:lnTo>
                  <a:pt x="496" y="480"/>
                </a:lnTo>
                <a:lnTo>
                  <a:pt x="501" y="469"/>
                </a:lnTo>
                <a:lnTo>
                  <a:pt x="505" y="462"/>
                </a:lnTo>
                <a:lnTo>
                  <a:pt x="505" y="462"/>
                </a:lnTo>
                <a:close/>
                <a:moveTo>
                  <a:pt x="418" y="1314"/>
                </a:moveTo>
                <a:lnTo>
                  <a:pt x="418" y="1309"/>
                </a:lnTo>
                <a:lnTo>
                  <a:pt x="431" y="1312"/>
                </a:lnTo>
                <a:lnTo>
                  <a:pt x="431" y="1312"/>
                </a:lnTo>
                <a:lnTo>
                  <a:pt x="429" y="1361"/>
                </a:lnTo>
                <a:lnTo>
                  <a:pt x="424" y="1469"/>
                </a:lnTo>
                <a:lnTo>
                  <a:pt x="419" y="1526"/>
                </a:lnTo>
                <a:lnTo>
                  <a:pt x="414" y="1578"/>
                </a:lnTo>
                <a:lnTo>
                  <a:pt x="411" y="1598"/>
                </a:lnTo>
                <a:lnTo>
                  <a:pt x="408" y="1614"/>
                </a:lnTo>
                <a:lnTo>
                  <a:pt x="404" y="1623"/>
                </a:lnTo>
                <a:lnTo>
                  <a:pt x="403" y="1626"/>
                </a:lnTo>
                <a:lnTo>
                  <a:pt x="400" y="1627"/>
                </a:lnTo>
                <a:lnTo>
                  <a:pt x="400" y="1627"/>
                </a:lnTo>
                <a:lnTo>
                  <a:pt x="399" y="1626"/>
                </a:lnTo>
                <a:lnTo>
                  <a:pt x="398" y="1625"/>
                </a:lnTo>
                <a:lnTo>
                  <a:pt x="394" y="1617"/>
                </a:lnTo>
                <a:lnTo>
                  <a:pt x="392" y="1607"/>
                </a:lnTo>
                <a:lnTo>
                  <a:pt x="389" y="1594"/>
                </a:lnTo>
                <a:lnTo>
                  <a:pt x="386" y="1560"/>
                </a:lnTo>
                <a:lnTo>
                  <a:pt x="384" y="1521"/>
                </a:lnTo>
                <a:lnTo>
                  <a:pt x="382" y="1448"/>
                </a:lnTo>
                <a:lnTo>
                  <a:pt x="382" y="1415"/>
                </a:lnTo>
                <a:lnTo>
                  <a:pt x="382" y="1415"/>
                </a:lnTo>
                <a:lnTo>
                  <a:pt x="386" y="1405"/>
                </a:lnTo>
                <a:lnTo>
                  <a:pt x="391" y="1393"/>
                </a:lnTo>
                <a:lnTo>
                  <a:pt x="391" y="1393"/>
                </a:lnTo>
                <a:lnTo>
                  <a:pt x="389" y="1370"/>
                </a:lnTo>
                <a:lnTo>
                  <a:pt x="388" y="1352"/>
                </a:lnTo>
                <a:lnTo>
                  <a:pt x="391" y="1343"/>
                </a:lnTo>
                <a:lnTo>
                  <a:pt x="391" y="1343"/>
                </a:lnTo>
                <a:lnTo>
                  <a:pt x="397" y="1343"/>
                </a:lnTo>
                <a:lnTo>
                  <a:pt x="411" y="1341"/>
                </a:lnTo>
                <a:lnTo>
                  <a:pt x="411" y="1341"/>
                </a:lnTo>
                <a:lnTo>
                  <a:pt x="415" y="1340"/>
                </a:lnTo>
                <a:lnTo>
                  <a:pt x="418" y="1336"/>
                </a:lnTo>
                <a:lnTo>
                  <a:pt x="419" y="1331"/>
                </a:lnTo>
                <a:lnTo>
                  <a:pt x="419" y="1326"/>
                </a:lnTo>
                <a:lnTo>
                  <a:pt x="419" y="1318"/>
                </a:lnTo>
                <a:lnTo>
                  <a:pt x="418" y="1314"/>
                </a:lnTo>
                <a:lnTo>
                  <a:pt x="418" y="13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A16BF4D3-F274-4959-A28B-AE29ED9A0252}"/>
              </a:ext>
            </a:extLst>
          </p:cNvPr>
          <p:cNvSpPr>
            <a:spLocks noEditPoints="1"/>
          </p:cNvSpPr>
          <p:nvPr/>
        </p:nvSpPr>
        <p:spPr bwMode="auto">
          <a:xfrm>
            <a:off x="8413655" y="4685757"/>
            <a:ext cx="596291" cy="1670824"/>
          </a:xfrm>
          <a:custGeom>
            <a:avLst/>
            <a:gdLst>
              <a:gd name="T0" fmla="*/ 253 w 591"/>
              <a:gd name="T1" fmla="*/ 1434 h 1656"/>
              <a:gd name="T2" fmla="*/ 276 w 591"/>
              <a:gd name="T3" fmla="*/ 1632 h 1656"/>
              <a:gd name="T4" fmla="*/ 324 w 591"/>
              <a:gd name="T5" fmla="*/ 1655 h 1656"/>
              <a:gd name="T6" fmla="*/ 363 w 591"/>
              <a:gd name="T7" fmla="*/ 1595 h 1656"/>
              <a:gd name="T8" fmla="*/ 415 w 591"/>
              <a:gd name="T9" fmla="*/ 1310 h 1656"/>
              <a:gd name="T10" fmla="*/ 454 w 591"/>
              <a:gd name="T11" fmla="*/ 1286 h 1656"/>
              <a:gd name="T12" fmla="*/ 440 w 591"/>
              <a:gd name="T13" fmla="*/ 1232 h 1656"/>
              <a:gd name="T14" fmla="*/ 420 w 591"/>
              <a:gd name="T15" fmla="*/ 1212 h 1656"/>
              <a:gd name="T16" fmla="*/ 503 w 591"/>
              <a:gd name="T17" fmla="*/ 789 h 1656"/>
              <a:gd name="T18" fmla="*/ 562 w 591"/>
              <a:gd name="T19" fmla="*/ 721 h 1656"/>
              <a:gd name="T20" fmla="*/ 488 w 591"/>
              <a:gd name="T21" fmla="*/ 604 h 1656"/>
              <a:gd name="T22" fmla="*/ 553 w 591"/>
              <a:gd name="T23" fmla="*/ 627 h 1656"/>
              <a:gd name="T24" fmla="*/ 537 w 591"/>
              <a:gd name="T25" fmla="*/ 608 h 1656"/>
              <a:gd name="T26" fmla="*/ 516 w 591"/>
              <a:gd name="T27" fmla="*/ 588 h 1656"/>
              <a:gd name="T28" fmla="*/ 550 w 591"/>
              <a:gd name="T29" fmla="*/ 607 h 1656"/>
              <a:gd name="T30" fmla="*/ 587 w 591"/>
              <a:gd name="T31" fmla="*/ 588 h 1656"/>
              <a:gd name="T32" fmla="*/ 578 w 591"/>
              <a:gd name="T33" fmla="*/ 557 h 1656"/>
              <a:gd name="T34" fmla="*/ 566 w 591"/>
              <a:gd name="T35" fmla="*/ 470 h 1656"/>
              <a:gd name="T36" fmla="*/ 499 w 591"/>
              <a:gd name="T37" fmla="*/ 308 h 1656"/>
              <a:gd name="T38" fmla="*/ 483 w 591"/>
              <a:gd name="T39" fmla="*/ 270 h 1656"/>
              <a:gd name="T40" fmla="*/ 447 w 591"/>
              <a:gd name="T41" fmla="*/ 253 h 1656"/>
              <a:gd name="T42" fmla="*/ 459 w 591"/>
              <a:gd name="T43" fmla="*/ 190 h 1656"/>
              <a:gd name="T44" fmla="*/ 484 w 591"/>
              <a:gd name="T45" fmla="*/ 146 h 1656"/>
              <a:gd name="T46" fmla="*/ 429 w 591"/>
              <a:gd name="T47" fmla="*/ 75 h 1656"/>
              <a:gd name="T48" fmla="*/ 379 w 591"/>
              <a:gd name="T49" fmla="*/ 10 h 1656"/>
              <a:gd name="T50" fmla="*/ 307 w 591"/>
              <a:gd name="T51" fmla="*/ 4 h 1656"/>
              <a:gd name="T52" fmla="*/ 264 w 591"/>
              <a:gd name="T53" fmla="*/ 47 h 1656"/>
              <a:gd name="T54" fmla="*/ 241 w 591"/>
              <a:gd name="T55" fmla="*/ 112 h 1656"/>
              <a:gd name="T56" fmla="*/ 204 w 591"/>
              <a:gd name="T57" fmla="*/ 161 h 1656"/>
              <a:gd name="T58" fmla="*/ 157 w 591"/>
              <a:gd name="T59" fmla="*/ 211 h 1656"/>
              <a:gd name="T60" fmla="*/ 111 w 591"/>
              <a:gd name="T61" fmla="*/ 264 h 1656"/>
              <a:gd name="T62" fmla="*/ 106 w 591"/>
              <a:gd name="T63" fmla="*/ 313 h 1656"/>
              <a:gd name="T64" fmla="*/ 37 w 591"/>
              <a:gd name="T65" fmla="*/ 421 h 1656"/>
              <a:gd name="T66" fmla="*/ 16 w 591"/>
              <a:gd name="T67" fmla="*/ 534 h 1656"/>
              <a:gd name="T68" fmla="*/ 1 w 591"/>
              <a:gd name="T69" fmla="*/ 561 h 1656"/>
              <a:gd name="T70" fmla="*/ 12 w 591"/>
              <a:gd name="T71" fmla="*/ 584 h 1656"/>
              <a:gd name="T72" fmla="*/ 23 w 591"/>
              <a:gd name="T73" fmla="*/ 594 h 1656"/>
              <a:gd name="T74" fmla="*/ 47 w 591"/>
              <a:gd name="T75" fmla="*/ 603 h 1656"/>
              <a:gd name="T76" fmla="*/ 96 w 591"/>
              <a:gd name="T77" fmla="*/ 593 h 1656"/>
              <a:gd name="T78" fmla="*/ 130 w 591"/>
              <a:gd name="T79" fmla="*/ 603 h 1656"/>
              <a:gd name="T80" fmla="*/ 84 w 591"/>
              <a:gd name="T81" fmla="*/ 645 h 1656"/>
              <a:gd name="T82" fmla="*/ 65 w 591"/>
              <a:gd name="T83" fmla="*/ 743 h 1656"/>
              <a:gd name="T84" fmla="*/ 84 w 591"/>
              <a:gd name="T85" fmla="*/ 797 h 1656"/>
              <a:gd name="T86" fmla="*/ 96 w 591"/>
              <a:gd name="T87" fmla="*/ 844 h 1656"/>
              <a:gd name="T88" fmla="*/ 106 w 591"/>
              <a:gd name="T89" fmla="*/ 932 h 1656"/>
              <a:gd name="T90" fmla="*/ 107 w 591"/>
              <a:gd name="T91" fmla="*/ 1031 h 1656"/>
              <a:gd name="T92" fmla="*/ 80 w 591"/>
              <a:gd name="T93" fmla="*/ 1089 h 1656"/>
              <a:gd name="T94" fmla="*/ 84 w 591"/>
              <a:gd name="T95" fmla="*/ 1131 h 1656"/>
              <a:gd name="T96" fmla="*/ 71 w 591"/>
              <a:gd name="T97" fmla="*/ 1217 h 1656"/>
              <a:gd name="T98" fmla="*/ 55 w 591"/>
              <a:gd name="T99" fmla="*/ 1255 h 1656"/>
              <a:gd name="T100" fmla="*/ 102 w 591"/>
              <a:gd name="T101" fmla="*/ 1297 h 1656"/>
              <a:gd name="T102" fmla="*/ 150 w 591"/>
              <a:gd name="T103" fmla="*/ 1289 h 1656"/>
              <a:gd name="T104" fmla="*/ 160 w 591"/>
              <a:gd name="T105" fmla="*/ 1266 h 1656"/>
              <a:gd name="T106" fmla="*/ 194 w 591"/>
              <a:gd name="T107" fmla="*/ 1472 h 1656"/>
              <a:gd name="T108" fmla="*/ 238 w 591"/>
              <a:gd name="T109" fmla="*/ 1467 h 1656"/>
              <a:gd name="T110" fmla="*/ 464 w 591"/>
              <a:gd name="T111" fmla="*/ 436 h 1656"/>
              <a:gd name="T112" fmla="*/ 508 w 591"/>
              <a:gd name="T113" fmla="*/ 534 h 1656"/>
              <a:gd name="T114" fmla="*/ 465 w 591"/>
              <a:gd name="T115" fmla="*/ 496 h 1656"/>
              <a:gd name="T116" fmla="*/ 464 w 591"/>
              <a:gd name="T117" fmla="*/ 436 h 1656"/>
              <a:gd name="T118" fmla="*/ 325 w 591"/>
              <a:gd name="T119" fmla="*/ 1547 h 1656"/>
              <a:gd name="T120" fmla="*/ 300 w 591"/>
              <a:gd name="T121" fmla="*/ 1294 h 1656"/>
              <a:gd name="T122" fmla="*/ 322 w 591"/>
              <a:gd name="T123" fmla="*/ 1192 h 1656"/>
              <a:gd name="T124" fmla="*/ 336 w 591"/>
              <a:gd name="T125" fmla="*/ 1295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1" h="1656">
                <a:moveTo>
                  <a:pt x="243" y="1433"/>
                </a:moveTo>
                <a:lnTo>
                  <a:pt x="243" y="1433"/>
                </a:lnTo>
                <a:lnTo>
                  <a:pt x="247" y="1434"/>
                </a:lnTo>
                <a:lnTo>
                  <a:pt x="253" y="1434"/>
                </a:lnTo>
                <a:lnTo>
                  <a:pt x="253" y="1434"/>
                </a:lnTo>
                <a:lnTo>
                  <a:pt x="253" y="1433"/>
                </a:lnTo>
                <a:lnTo>
                  <a:pt x="253" y="1433"/>
                </a:lnTo>
                <a:lnTo>
                  <a:pt x="253" y="1434"/>
                </a:lnTo>
                <a:lnTo>
                  <a:pt x="253" y="1434"/>
                </a:lnTo>
                <a:lnTo>
                  <a:pt x="254" y="1473"/>
                </a:lnTo>
                <a:lnTo>
                  <a:pt x="257" y="1508"/>
                </a:lnTo>
                <a:lnTo>
                  <a:pt x="260" y="1546"/>
                </a:lnTo>
                <a:lnTo>
                  <a:pt x="265" y="1585"/>
                </a:lnTo>
                <a:lnTo>
                  <a:pt x="269" y="1602"/>
                </a:lnTo>
                <a:lnTo>
                  <a:pt x="273" y="1618"/>
                </a:lnTo>
                <a:lnTo>
                  <a:pt x="276" y="1632"/>
                </a:lnTo>
                <a:lnTo>
                  <a:pt x="281" y="1643"/>
                </a:lnTo>
                <a:lnTo>
                  <a:pt x="286" y="1650"/>
                </a:lnTo>
                <a:lnTo>
                  <a:pt x="290" y="1653"/>
                </a:lnTo>
                <a:lnTo>
                  <a:pt x="292" y="1654"/>
                </a:lnTo>
                <a:lnTo>
                  <a:pt x="292" y="1654"/>
                </a:lnTo>
                <a:lnTo>
                  <a:pt x="305" y="1656"/>
                </a:lnTo>
                <a:lnTo>
                  <a:pt x="314" y="1656"/>
                </a:lnTo>
                <a:lnTo>
                  <a:pt x="324" y="1655"/>
                </a:lnTo>
                <a:lnTo>
                  <a:pt x="332" y="1653"/>
                </a:lnTo>
                <a:lnTo>
                  <a:pt x="338" y="1648"/>
                </a:lnTo>
                <a:lnTo>
                  <a:pt x="344" y="1643"/>
                </a:lnTo>
                <a:lnTo>
                  <a:pt x="348" y="1637"/>
                </a:lnTo>
                <a:lnTo>
                  <a:pt x="351" y="1629"/>
                </a:lnTo>
                <a:lnTo>
                  <a:pt x="351" y="1629"/>
                </a:lnTo>
                <a:lnTo>
                  <a:pt x="357" y="1613"/>
                </a:lnTo>
                <a:lnTo>
                  <a:pt x="363" y="1595"/>
                </a:lnTo>
                <a:lnTo>
                  <a:pt x="370" y="1569"/>
                </a:lnTo>
                <a:lnTo>
                  <a:pt x="376" y="1531"/>
                </a:lnTo>
                <a:lnTo>
                  <a:pt x="376" y="1531"/>
                </a:lnTo>
                <a:lnTo>
                  <a:pt x="378" y="1504"/>
                </a:lnTo>
                <a:lnTo>
                  <a:pt x="381" y="1471"/>
                </a:lnTo>
                <a:lnTo>
                  <a:pt x="383" y="1399"/>
                </a:lnTo>
                <a:lnTo>
                  <a:pt x="386" y="1310"/>
                </a:lnTo>
                <a:lnTo>
                  <a:pt x="415" y="1310"/>
                </a:lnTo>
                <a:lnTo>
                  <a:pt x="459" y="1310"/>
                </a:lnTo>
                <a:lnTo>
                  <a:pt x="459" y="1310"/>
                </a:lnTo>
                <a:lnTo>
                  <a:pt x="460" y="1305"/>
                </a:lnTo>
                <a:lnTo>
                  <a:pt x="460" y="1300"/>
                </a:lnTo>
                <a:lnTo>
                  <a:pt x="459" y="1295"/>
                </a:lnTo>
                <a:lnTo>
                  <a:pt x="459" y="1295"/>
                </a:lnTo>
                <a:lnTo>
                  <a:pt x="454" y="1286"/>
                </a:lnTo>
                <a:lnTo>
                  <a:pt x="454" y="1286"/>
                </a:lnTo>
                <a:lnTo>
                  <a:pt x="456" y="1276"/>
                </a:lnTo>
                <a:lnTo>
                  <a:pt x="456" y="1266"/>
                </a:lnTo>
                <a:lnTo>
                  <a:pt x="454" y="1256"/>
                </a:lnTo>
                <a:lnTo>
                  <a:pt x="454" y="1256"/>
                </a:lnTo>
                <a:lnTo>
                  <a:pt x="453" y="1249"/>
                </a:lnTo>
                <a:lnTo>
                  <a:pt x="453" y="1245"/>
                </a:lnTo>
                <a:lnTo>
                  <a:pt x="449" y="1240"/>
                </a:lnTo>
                <a:lnTo>
                  <a:pt x="440" y="1232"/>
                </a:lnTo>
                <a:lnTo>
                  <a:pt x="440" y="1232"/>
                </a:lnTo>
                <a:lnTo>
                  <a:pt x="433" y="1227"/>
                </a:lnTo>
                <a:lnTo>
                  <a:pt x="430" y="1224"/>
                </a:lnTo>
                <a:lnTo>
                  <a:pt x="424" y="1222"/>
                </a:lnTo>
                <a:lnTo>
                  <a:pt x="422" y="1221"/>
                </a:lnTo>
                <a:lnTo>
                  <a:pt x="421" y="1219"/>
                </a:lnTo>
                <a:lnTo>
                  <a:pt x="420" y="1212"/>
                </a:lnTo>
                <a:lnTo>
                  <a:pt x="420" y="1212"/>
                </a:lnTo>
                <a:lnTo>
                  <a:pt x="420" y="1186"/>
                </a:lnTo>
                <a:lnTo>
                  <a:pt x="420" y="1173"/>
                </a:lnTo>
                <a:lnTo>
                  <a:pt x="430" y="1168"/>
                </a:lnTo>
                <a:lnTo>
                  <a:pt x="435" y="1015"/>
                </a:lnTo>
                <a:lnTo>
                  <a:pt x="454" y="1006"/>
                </a:lnTo>
                <a:lnTo>
                  <a:pt x="528" y="799"/>
                </a:lnTo>
                <a:lnTo>
                  <a:pt x="503" y="789"/>
                </a:lnTo>
                <a:lnTo>
                  <a:pt x="503" y="789"/>
                </a:lnTo>
                <a:lnTo>
                  <a:pt x="533" y="767"/>
                </a:lnTo>
                <a:lnTo>
                  <a:pt x="553" y="750"/>
                </a:lnTo>
                <a:lnTo>
                  <a:pt x="560" y="744"/>
                </a:lnTo>
                <a:lnTo>
                  <a:pt x="562" y="740"/>
                </a:lnTo>
                <a:lnTo>
                  <a:pt x="562" y="740"/>
                </a:lnTo>
                <a:lnTo>
                  <a:pt x="564" y="735"/>
                </a:lnTo>
                <a:lnTo>
                  <a:pt x="562" y="731"/>
                </a:lnTo>
                <a:lnTo>
                  <a:pt x="562" y="721"/>
                </a:lnTo>
                <a:lnTo>
                  <a:pt x="562" y="721"/>
                </a:lnTo>
                <a:lnTo>
                  <a:pt x="559" y="715"/>
                </a:lnTo>
                <a:lnTo>
                  <a:pt x="548" y="700"/>
                </a:lnTo>
                <a:lnTo>
                  <a:pt x="513" y="659"/>
                </a:lnTo>
                <a:lnTo>
                  <a:pt x="464" y="603"/>
                </a:lnTo>
                <a:lnTo>
                  <a:pt x="464" y="603"/>
                </a:lnTo>
                <a:lnTo>
                  <a:pt x="475" y="603"/>
                </a:lnTo>
                <a:lnTo>
                  <a:pt x="488" y="604"/>
                </a:lnTo>
                <a:lnTo>
                  <a:pt x="503" y="608"/>
                </a:lnTo>
                <a:lnTo>
                  <a:pt x="503" y="608"/>
                </a:lnTo>
                <a:lnTo>
                  <a:pt x="512" y="610"/>
                </a:lnTo>
                <a:lnTo>
                  <a:pt x="521" y="614"/>
                </a:lnTo>
                <a:lnTo>
                  <a:pt x="535" y="621"/>
                </a:lnTo>
                <a:lnTo>
                  <a:pt x="546" y="627"/>
                </a:lnTo>
                <a:lnTo>
                  <a:pt x="550" y="627"/>
                </a:lnTo>
                <a:lnTo>
                  <a:pt x="553" y="627"/>
                </a:lnTo>
                <a:lnTo>
                  <a:pt x="553" y="627"/>
                </a:lnTo>
                <a:lnTo>
                  <a:pt x="556" y="625"/>
                </a:lnTo>
                <a:lnTo>
                  <a:pt x="559" y="625"/>
                </a:lnTo>
                <a:lnTo>
                  <a:pt x="560" y="624"/>
                </a:lnTo>
                <a:lnTo>
                  <a:pt x="557" y="622"/>
                </a:lnTo>
                <a:lnTo>
                  <a:pt x="557" y="622"/>
                </a:lnTo>
                <a:lnTo>
                  <a:pt x="546" y="613"/>
                </a:lnTo>
                <a:lnTo>
                  <a:pt x="537" y="608"/>
                </a:lnTo>
                <a:lnTo>
                  <a:pt x="530" y="605"/>
                </a:lnTo>
                <a:lnTo>
                  <a:pt x="523" y="603"/>
                </a:lnTo>
                <a:lnTo>
                  <a:pt x="523" y="603"/>
                </a:lnTo>
                <a:lnTo>
                  <a:pt x="501" y="598"/>
                </a:lnTo>
                <a:lnTo>
                  <a:pt x="494" y="598"/>
                </a:lnTo>
                <a:lnTo>
                  <a:pt x="516" y="589"/>
                </a:lnTo>
                <a:lnTo>
                  <a:pt x="516" y="589"/>
                </a:lnTo>
                <a:lnTo>
                  <a:pt x="516" y="588"/>
                </a:lnTo>
                <a:lnTo>
                  <a:pt x="516" y="588"/>
                </a:lnTo>
                <a:lnTo>
                  <a:pt x="518" y="588"/>
                </a:lnTo>
                <a:lnTo>
                  <a:pt x="516" y="589"/>
                </a:lnTo>
                <a:lnTo>
                  <a:pt x="516" y="589"/>
                </a:lnTo>
                <a:lnTo>
                  <a:pt x="521" y="592"/>
                </a:lnTo>
                <a:lnTo>
                  <a:pt x="533" y="598"/>
                </a:lnTo>
                <a:lnTo>
                  <a:pt x="533" y="598"/>
                </a:lnTo>
                <a:lnTo>
                  <a:pt x="550" y="607"/>
                </a:lnTo>
                <a:lnTo>
                  <a:pt x="561" y="613"/>
                </a:lnTo>
                <a:lnTo>
                  <a:pt x="565" y="614"/>
                </a:lnTo>
                <a:lnTo>
                  <a:pt x="567" y="615"/>
                </a:lnTo>
                <a:lnTo>
                  <a:pt x="570" y="614"/>
                </a:lnTo>
                <a:lnTo>
                  <a:pt x="572" y="613"/>
                </a:lnTo>
                <a:lnTo>
                  <a:pt x="572" y="613"/>
                </a:lnTo>
                <a:lnTo>
                  <a:pt x="580" y="600"/>
                </a:lnTo>
                <a:lnTo>
                  <a:pt x="587" y="588"/>
                </a:lnTo>
                <a:lnTo>
                  <a:pt x="587" y="588"/>
                </a:lnTo>
                <a:lnTo>
                  <a:pt x="589" y="583"/>
                </a:lnTo>
                <a:lnTo>
                  <a:pt x="591" y="580"/>
                </a:lnTo>
                <a:lnTo>
                  <a:pt x="589" y="575"/>
                </a:lnTo>
                <a:lnTo>
                  <a:pt x="587" y="568"/>
                </a:lnTo>
                <a:lnTo>
                  <a:pt x="587" y="568"/>
                </a:lnTo>
                <a:lnTo>
                  <a:pt x="582" y="562"/>
                </a:lnTo>
                <a:lnTo>
                  <a:pt x="578" y="557"/>
                </a:lnTo>
                <a:lnTo>
                  <a:pt x="572" y="554"/>
                </a:lnTo>
                <a:lnTo>
                  <a:pt x="572" y="554"/>
                </a:lnTo>
                <a:lnTo>
                  <a:pt x="572" y="532"/>
                </a:lnTo>
                <a:lnTo>
                  <a:pt x="573" y="512"/>
                </a:lnTo>
                <a:lnTo>
                  <a:pt x="572" y="495"/>
                </a:lnTo>
                <a:lnTo>
                  <a:pt x="572" y="495"/>
                </a:lnTo>
                <a:lnTo>
                  <a:pt x="570" y="481"/>
                </a:lnTo>
                <a:lnTo>
                  <a:pt x="566" y="470"/>
                </a:lnTo>
                <a:lnTo>
                  <a:pt x="561" y="458"/>
                </a:lnTo>
                <a:lnTo>
                  <a:pt x="557" y="446"/>
                </a:lnTo>
                <a:lnTo>
                  <a:pt x="557" y="446"/>
                </a:lnTo>
                <a:lnTo>
                  <a:pt x="554" y="436"/>
                </a:lnTo>
                <a:lnTo>
                  <a:pt x="546" y="419"/>
                </a:lnTo>
                <a:lnTo>
                  <a:pt x="528" y="377"/>
                </a:lnTo>
                <a:lnTo>
                  <a:pt x="510" y="334"/>
                </a:lnTo>
                <a:lnTo>
                  <a:pt x="499" y="308"/>
                </a:lnTo>
                <a:lnTo>
                  <a:pt x="499" y="308"/>
                </a:lnTo>
                <a:lnTo>
                  <a:pt x="496" y="296"/>
                </a:lnTo>
                <a:lnTo>
                  <a:pt x="494" y="285"/>
                </a:lnTo>
                <a:lnTo>
                  <a:pt x="491" y="277"/>
                </a:lnTo>
                <a:lnTo>
                  <a:pt x="490" y="275"/>
                </a:lnTo>
                <a:lnTo>
                  <a:pt x="489" y="274"/>
                </a:lnTo>
                <a:lnTo>
                  <a:pt x="489" y="274"/>
                </a:lnTo>
                <a:lnTo>
                  <a:pt x="483" y="270"/>
                </a:lnTo>
                <a:lnTo>
                  <a:pt x="478" y="268"/>
                </a:lnTo>
                <a:lnTo>
                  <a:pt x="469" y="264"/>
                </a:lnTo>
                <a:lnTo>
                  <a:pt x="469" y="264"/>
                </a:lnTo>
                <a:lnTo>
                  <a:pt x="459" y="261"/>
                </a:lnTo>
                <a:lnTo>
                  <a:pt x="456" y="260"/>
                </a:lnTo>
                <a:lnTo>
                  <a:pt x="452" y="259"/>
                </a:lnTo>
                <a:lnTo>
                  <a:pt x="449" y="257"/>
                </a:lnTo>
                <a:lnTo>
                  <a:pt x="447" y="253"/>
                </a:lnTo>
                <a:lnTo>
                  <a:pt x="446" y="248"/>
                </a:lnTo>
                <a:lnTo>
                  <a:pt x="445" y="239"/>
                </a:lnTo>
                <a:lnTo>
                  <a:pt x="445" y="239"/>
                </a:lnTo>
                <a:lnTo>
                  <a:pt x="445" y="210"/>
                </a:lnTo>
                <a:lnTo>
                  <a:pt x="445" y="200"/>
                </a:lnTo>
                <a:lnTo>
                  <a:pt x="445" y="200"/>
                </a:lnTo>
                <a:lnTo>
                  <a:pt x="452" y="195"/>
                </a:lnTo>
                <a:lnTo>
                  <a:pt x="459" y="190"/>
                </a:lnTo>
                <a:lnTo>
                  <a:pt x="468" y="183"/>
                </a:lnTo>
                <a:lnTo>
                  <a:pt x="475" y="174"/>
                </a:lnTo>
                <a:lnTo>
                  <a:pt x="481" y="166"/>
                </a:lnTo>
                <a:lnTo>
                  <a:pt x="484" y="161"/>
                </a:lnTo>
                <a:lnTo>
                  <a:pt x="485" y="156"/>
                </a:lnTo>
                <a:lnTo>
                  <a:pt x="485" y="151"/>
                </a:lnTo>
                <a:lnTo>
                  <a:pt x="484" y="146"/>
                </a:lnTo>
                <a:lnTo>
                  <a:pt x="484" y="146"/>
                </a:lnTo>
                <a:lnTo>
                  <a:pt x="479" y="137"/>
                </a:lnTo>
                <a:lnTo>
                  <a:pt x="473" y="129"/>
                </a:lnTo>
                <a:lnTo>
                  <a:pt x="465" y="121"/>
                </a:lnTo>
                <a:lnTo>
                  <a:pt x="458" y="115"/>
                </a:lnTo>
                <a:lnTo>
                  <a:pt x="446" y="107"/>
                </a:lnTo>
                <a:lnTo>
                  <a:pt x="440" y="102"/>
                </a:lnTo>
                <a:lnTo>
                  <a:pt x="440" y="102"/>
                </a:lnTo>
                <a:lnTo>
                  <a:pt x="429" y="75"/>
                </a:lnTo>
                <a:lnTo>
                  <a:pt x="419" y="56"/>
                </a:lnTo>
                <a:lnTo>
                  <a:pt x="414" y="48"/>
                </a:lnTo>
                <a:lnTo>
                  <a:pt x="410" y="43"/>
                </a:lnTo>
                <a:lnTo>
                  <a:pt x="410" y="43"/>
                </a:lnTo>
                <a:lnTo>
                  <a:pt x="402" y="33"/>
                </a:lnTo>
                <a:lnTo>
                  <a:pt x="392" y="21"/>
                </a:lnTo>
                <a:lnTo>
                  <a:pt x="386" y="15"/>
                </a:lnTo>
                <a:lnTo>
                  <a:pt x="379" y="10"/>
                </a:lnTo>
                <a:lnTo>
                  <a:pt x="373" y="6"/>
                </a:lnTo>
                <a:lnTo>
                  <a:pt x="366" y="4"/>
                </a:lnTo>
                <a:lnTo>
                  <a:pt x="366" y="4"/>
                </a:lnTo>
                <a:lnTo>
                  <a:pt x="350" y="1"/>
                </a:lnTo>
                <a:lnTo>
                  <a:pt x="334" y="0"/>
                </a:lnTo>
                <a:lnTo>
                  <a:pt x="318" y="0"/>
                </a:lnTo>
                <a:lnTo>
                  <a:pt x="312" y="1"/>
                </a:lnTo>
                <a:lnTo>
                  <a:pt x="307" y="4"/>
                </a:lnTo>
                <a:lnTo>
                  <a:pt x="307" y="4"/>
                </a:lnTo>
                <a:lnTo>
                  <a:pt x="284" y="16"/>
                </a:lnTo>
                <a:lnTo>
                  <a:pt x="274" y="22"/>
                </a:lnTo>
                <a:lnTo>
                  <a:pt x="270" y="26"/>
                </a:lnTo>
                <a:lnTo>
                  <a:pt x="268" y="28"/>
                </a:lnTo>
                <a:lnTo>
                  <a:pt x="268" y="28"/>
                </a:lnTo>
                <a:lnTo>
                  <a:pt x="265" y="37"/>
                </a:lnTo>
                <a:lnTo>
                  <a:pt x="264" y="47"/>
                </a:lnTo>
                <a:lnTo>
                  <a:pt x="263" y="56"/>
                </a:lnTo>
                <a:lnTo>
                  <a:pt x="263" y="63"/>
                </a:lnTo>
                <a:lnTo>
                  <a:pt x="263" y="63"/>
                </a:lnTo>
                <a:lnTo>
                  <a:pt x="260" y="71"/>
                </a:lnTo>
                <a:lnTo>
                  <a:pt x="255" y="86"/>
                </a:lnTo>
                <a:lnTo>
                  <a:pt x="248" y="107"/>
                </a:lnTo>
                <a:lnTo>
                  <a:pt x="248" y="107"/>
                </a:lnTo>
                <a:lnTo>
                  <a:pt x="241" y="112"/>
                </a:lnTo>
                <a:lnTo>
                  <a:pt x="223" y="126"/>
                </a:lnTo>
                <a:lnTo>
                  <a:pt x="215" y="134"/>
                </a:lnTo>
                <a:lnTo>
                  <a:pt x="208" y="144"/>
                </a:lnTo>
                <a:lnTo>
                  <a:pt x="205" y="148"/>
                </a:lnTo>
                <a:lnTo>
                  <a:pt x="204" y="152"/>
                </a:lnTo>
                <a:lnTo>
                  <a:pt x="204" y="157"/>
                </a:lnTo>
                <a:lnTo>
                  <a:pt x="204" y="161"/>
                </a:lnTo>
                <a:lnTo>
                  <a:pt x="204" y="161"/>
                </a:lnTo>
                <a:lnTo>
                  <a:pt x="210" y="176"/>
                </a:lnTo>
                <a:lnTo>
                  <a:pt x="216" y="185"/>
                </a:lnTo>
                <a:lnTo>
                  <a:pt x="221" y="193"/>
                </a:lnTo>
                <a:lnTo>
                  <a:pt x="223" y="195"/>
                </a:lnTo>
                <a:lnTo>
                  <a:pt x="223" y="195"/>
                </a:lnTo>
                <a:lnTo>
                  <a:pt x="193" y="201"/>
                </a:lnTo>
                <a:lnTo>
                  <a:pt x="167" y="207"/>
                </a:lnTo>
                <a:lnTo>
                  <a:pt x="157" y="211"/>
                </a:lnTo>
                <a:lnTo>
                  <a:pt x="150" y="215"/>
                </a:lnTo>
                <a:lnTo>
                  <a:pt x="150" y="215"/>
                </a:lnTo>
                <a:lnTo>
                  <a:pt x="144" y="220"/>
                </a:lnTo>
                <a:lnTo>
                  <a:pt x="138" y="226"/>
                </a:lnTo>
                <a:lnTo>
                  <a:pt x="125" y="239"/>
                </a:lnTo>
                <a:lnTo>
                  <a:pt x="114" y="254"/>
                </a:lnTo>
                <a:lnTo>
                  <a:pt x="112" y="260"/>
                </a:lnTo>
                <a:lnTo>
                  <a:pt x="111" y="264"/>
                </a:lnTo>
                <a:lnTo>
                  <a:pt x="111" y="264"/>
                </a:lnTo>
                <a:lnTo>
                  <a:pt x="112" y="273"/>
                </a:lnTo>
                <a:lnTo>
                  <a:pt x="113" y="286"/>
                </a:lnTo>
                <a:lnTo>
                  <a:pt x="113" y="293"/>
                </a:lnTo>
                <a:lnTo>
                  <a:pt x="112" y="301"/>
                </a:lnTo>
                <a:lnTo>
                  <a:pt x="109" y="307"/>
                </a:lnTo>
                <a:lnTo>
                  <a:pt x="106" y="313"/>
                </a:lnTo>
                <a:lnTo>
                  <a:pt x="106" y="313"/>
                </a:lnTo>
                <a:lnTo>
                  <a:pt x="79" y="344"/>
                </a:lnTo>
                <a:lnTo>
                  <a:pt x="64" y="362"/>
                </a:lnTo>
                <a:lnTo>
                  <a:pt x="58" y="372"/>
                </a:lnTo>
                <a:lnTo>
                  <a:pt x="52" y="382"/>
                </a:lnTo>
                <a:lnTo>
                  <a:pt x="52" y="382"/>
                </a:lnTo>
                <a:lnTo>
                  <a:pt x="41" y="403"/>
                </a:lnTo>
                <a:lnTo>
                  <a:pt x="39" y="409"/>
                </a:lnTo>
                <a:lnTo>
                  <a:pt x="37" y="421"/>
                </a:lnTo>
                <a:lnTo>
                  <a:pt x="37" y="421"/>
                </a:lnTo>
                <a:lnTo>
                  <a:pt x="33" y="441"/>
                </a:lnTo>
                <a:lnTo>
                  <a:pt x="27" y="462"/>
                </a:lnTo>
                <a:lnTo>
                  <a:pt x="17" y="500"/>
                </a:lnTo>
                <a:lnTo>
                  <a:pt x="17" y="500"/>
                </a:lnTo>
                <a:lnTo>
                  <a:pt x="16" y="507"/>
                </a:lnTo>
                <a:lnTo>
                  <a:pt x="15" y="517"/>
                </a:lnTo>
                <a:lnTo>
                  <a:pt x="16" y="534"/>
                </a:lnTo>
                <a:lnTo>
                  <a:pt x="17" y="554"/>
                </a:lnTo>
                <a:lnTo>
                  <a:pt x="17" y="554"/>
                </a:lnTo>
                <a:lnTo>
                  <a:pt x="12" y="554"/>
                </a:lnTo>
                <a:lnTo>
                  <a:pt x="7" y="555"/>
                </a:lnTo>
                <a:lnTo>
                  <a:pt x="5" y="556"/>
                </a:lnTo>
                <a:lnTo>
                  <a:pt x="2" y="559"/>
                </a:lnTo>
                <a:lnTo>
                  <a:pt x="2" y="559"/>
                </a:lnTo>
                <a:lnTo>
                  <a:pt x="1" y="561"/>
                </a:lnTo>
                <a:lnTo>
                  <a:pt x="0" y="565"/>
                </a:lnTo>
                <a:lnTo>
                  <a:pt x="0" y="572"/>
                </a:lnTo>
                <a:lnTo>
                  <a:pt x="1" y="576"/>
                </a:lnTo>
                <a:lnTo>
                  <a:pt x="2" y="580"/>
                </a:lnTo>
                <a:lnTo>
                  <a:pt x="5" y="582"/>
                </a:lnTo>
                <a:lnTo>
                  <a:pt x="7" y="583"/>
                </a:lnTo>
                <a:lnTo>
                  <a:pt x="7" y="583"/>
                </a:lnTo>
                <a:lnTo>
                  <a:pt x="12" y="584"/>
                </a:lnTo>
                <a:lnTo>
                  <a:pt x="16" y="583"/>
                </a:lnTo>
                <a:lnTo>
                  <a:pt x="17" y="583"/>
                </a:lnTo>
                <a:lnTo>
                  <a:pt x="17" y="583"/>
                </a:lnTo>
                <a:lnTo>
                  <a:pt x="18" y="586"/>
                </a:lnTo>
                <a:lnTo>
                  <a:pt x="20" y="589"/>
                </a:lnTo>
                <a:lnTo>
                  <a:pt x="22" y="593"/>
                </a:lnTo>
                <a:lnTo>
                  <a:pt x="22" y="593"/>
                </a:lnTo>
                <a:lnTo>
                  <a:pt x="23" y="594"/>
                </a:lnTo>
                <a:lnTo>
                  <a:pt x="23" y="595"/>
                </a:lnTo>
                <a:lnTo>
                  <a:pt x="22" y="597"/>
                </a:lnTo>
                <a:lnTo>
                  <a:pt x="22" y="597"/>
                </a:lnTo>
                <a:lnTo>
                  <a:pt x="22" y="597"/>
                </a:lnTo>
                <a:lnTo>
                  <a:pt x="27" y="598"/>
                </a:lnTo>
                <a:lnTo>
                  <a:pt x="27" y="598"/>
                </a:lnTo>
                <a:lnTo>
                  <a:pt x="41" y="600"/>
                </a:lnTo>
                <a:lnTo>
                  <a:pt x="47" y="603"/>
                </a:lnTo>
                <a:lnTo>
                  <a:pt x="47" y="603"/>
                </a:lnTo>
                <a:lnTo>
                  <a:pt x="63" y="600"/>
                </a:lnTo>
                <a:lnTo>
                  <a:pt x="74" y="598"/>
                </a:lnTo>
                <a:lnTo>
                  <a:pt x="81" y="598"/>
                </a:lnTo>
                <a:lnTo>
                  <a:pt x="81" y="598"/>
                </a:lnTo>
                <a:lnTo>
                  <a:pt x="85" y="598"/>
                </a:lnTo>
                <a:lnTo>
                  <a:pt x="90" y="595"/>
                </a:lnTo>
                <a:lnTo>
                  <a:pt x="96" y="593"/>
                </a:lnTo>
                <a:lnTo>
                  <a:pt x="96" y="593"/>
                </a:lnTo>
                <a:lnTo>
                  <a:pt x="98" y="592"/>
                </a:lnTo>
                <a:lnTo>
                  <a:pt x="106" y="588"/>
                </a:lnTo>
                <a:lnTo>
                  <a:pt x="106" y="588"/>
                </a:lnTo>
                <a:lnTo>
                  <a:pt x="113" y="587"/>
                </a:lnTo>
                <a:lnTo>
                  <a:pt x="120" y="587"/>
                </a:lnTo>
                <a:lnTo>
                  <a:pt x="130" y="588"/>
                </a:lnTo>
                <a:lnTo>
                  <a:pt x="130" y="603"/>
                </a:lnTo>
                <a:lnTo>
                  <a:pt x="106" y="613"/>
                </a:lnTo>
                <a:lnTo>
                  <a:pt x="106" y="613"/>
                </a:lnTo>
                <a:lnTo>
                  <a:pt x="98" y="621"/>
                </a:lnTo>
                <a:lnTo>
                  <a:pt x="93" y="627"/>
                </a:lnTo>
                <a:lnTo>
                  <a:pt x="91" y="632"/>
                </a:lnTo>
                <a:lnTo>
                  <a:pt x="91" y="632"/>
                </a:lnTo>
                <a:lnTo>
                  <a:pt x="88" y="637"/>
                </a:lnTo>
                <a:lnTo>
                  <a:pt x="84" y="645"/>
                </a:lnTo>
                <a:lnTo>
                  <a:pt x="79" y="652"/>
                </a:lnTo>
                <a:lnTo>
                  <a:pt x="76" y="654"/>
                </a:lnTo>
                <a:lnTo>
                  <a:pt x="76" y="657"/>
                </a:lnTo>
                <a:lnTo>
                  <a:pt x="76" y="657"/>
                </a:lnTo>
                <a:lnTo>
                  <a:pt x="86" y="706"/>
                </a:lnTo>
                <a:lnTo>
                  <a:pt x="86" y="706"/>
                </a:lnTo>
                <a:lnTo>
                  <a:pt x="74" y="727"/>
                </a:lnTo>
                <a:lnTo>
                  <a:pt x="65" y="743"/>
                </a:lnTo>
                <a:lnTo>
                  <a:pt x="61" y="750"/>
                </a:lnTo>
                <a:lnTo>
                  <a:pt x="61" y="755"/>
                </a:lnTo>
                <a:lnTo>
                  <a:pt x="61" y="755"/>
                </a:lnTo>
                <a:lnTo>
                  <a:pt x="64" y="769"/>
                </a:lnTo>
                <a:lnTo>
                  <a:pt x="66" y="775"/>
                </a:lnTo>
                <a:lnTo>
                  <a:pt x="66" y="775"/>
                </a:lnTo>
                <a:lnTo>
                  <a:pt x="71" y="781"/>
                </a:lnTo>
                <a:lnTo>
                  <a:pt x="84" y="797"/>
                </a:lnTo>
                <a:lnTo>
                  <a:pt x="101" y="819"/>
                </a:lnTo>
                <a:lnTo>
                  <a:pt x="101" y="819"/>
                </a:lnTo>
                <a:lnTo>
                  <a:pt x="96" y="829"/>
                </a:lnTo>
                <a:lnTo>
                  <a:pt x="96" y="829"/>
                </a:lnTo>
                <a:lnTo>
                  <a:pt x="95" y="836"/>
                </a:lnTo>
                <a:lnTo>
                  <a:pt x="95" y="841"/>
                </a:lnTo>
                <a:lnTo>
                  <a:pt x="96" y="844"/>
                </a:lnTo>
                <a:lnTo>
                  <a:pt x="96" y="844"/>
                </a:lnTo>
                <a:lnTo>
                  <a:pt x="99" y="853"/>
                </a:lnTo>
                <a:lnTo>
                  <a:pt x="107" y="873"/>
                </a:lnTo>
                <a:lnTo>
                  <a:pt x="115" y="902"/>
                </a:lnTo>
                <a:lnTo>
                  <a:pt x="115" y="902"/>
                </a:lnTo>
                <a:lnTo>
                  <a:pt x="112" y="914"/>
                </a:lnTo>
                <a:lnTo>
                  <a:pt x="108" y="922"/>
                </a:lnTo>
                <a:lnTo>
                  <a:pt x="106" y="932"/>
                </a:lnTo>
                <a:lnTo>
                  <a:pt x="106" y="932"/>
                </a:lnTo>
                <a:lnTo>
                  <a:pt x="102" y="955"/>
                </a:lnTo>
                <a:lnTo>
                  <a:pt x="101" y="970"/>
                </a:lnTo>
                <a:lnTo>
                  <a:pt x="101" y="986"/>
                </a:lnTo>
                <a:lnTo>
                  <a:pt x="101" y="986"/>
                </a:lnTo>
                <a:lnTo>
                  <a:pt x="102" y="1002"/>
                </a:lnTo>
                <a:lnTo>
                  <a:pt x="104" y="1015"/>
                </a:lnTo>
                <a:lnTo>
                  <a:pt x="107" y="1026"/>
                </a:lnTo>
                <a:lnTo>
                  <a:pt x="107" y="1031"/>
                </a:lnTo>
                <a:lnTo>
                  <a:pt x="106" y="1035"/>
                </a:lnTo>
                <a:lnTo>
                  <a:pt x="106" y="1035"/>
                </a:lnTo>
                <a:lnTo>
                  <a:pt x="86" y="1084"/>
                </a:lnTo>
                <a:lnTo>
                  <a:pt x="86" y="1084"/>
                </a:lnTo>
                <a:lnTo>
                  <a:pt x="84" y="1087"/>
                </a:lnTo>
                <a:lnTo>
                  <a:pt x="81" y="1087"/>
                </a:lnTo>
                <a:lnTo>
                  <a:pt x="80" y="1088"/>
                </a:lnTo>
                <a:lnTo>
                  <a:pt x="80" y="1089"/>
                </a:lnTo>
                <a:lnTo>
                  <a:pt x="81" y="1094"/>
                </a:lnTo>
                <a:lnTo>
                  <a:pt x="81" y="1094"/>
                </a:lnTo>
                <a:lnTo>
                  <a:pt x="85" y="1100"/>
                </a:lnTo>
                <a:lnTo>
                  <a:pt x="88" y="1104"/>
                </a:lnTo>
                <a:lnTo>
                  <a:pt x="90" y="1106"/>
                </a:lnTo>
                <a:lnTo>
                  <a:pt x="91" y="1109"/>
                </a:lnTo>
                <a:lnTo>
                  <a:pt x="91" y="1109"/>
                </a:lnTo>
                <a:lnTo>
                  <a:pt x="84" y="1131"/>
                </a:lnTo>
                <a:lnTo>
                  <a:pt x="79" y="1147"/>
                </a:lnTo>
                <a:lnTo>
                  <a:pt x="76" y="1158"/>
                </a:lnTo>
                <a:lnTo>
                  <a:pt x="76" y="1158"/>
                </a:lnTo>
                <a:lnTo>
                  <a:pt x="75" y="1191"/>
                </a:lnTo>
                <a:lnTo>
                  <a:pt x="74" y="1209"/>
                </a:lnTo>
                <a:lnTo>
                  <a:pt x="72" y="1216"/>
                </a:lnTo>
                <a:lnTo>
                  <a:pt x="71" y="1217"/>
                </a:lnTo>
                <a:lnTo>
                  <a:pt x="71" y="1217"/>
                </a:lnTo>
                <a:lnTo>
                  <a:pt x="71" y="1217"/>
                </a:lnTo>
                <a:lnTo>
                  <a:pt x="70" y="1217"/>
                </a:lnTo>
                <a:lnTo>
                  <a:pt x="68" y="1219"/>
                </a:lnTo>
                <a:lnTo>
                  <a:pt x="63" y="1227"/>
                </a:lnTo>
                <a:lnTo>
                  <a:pt x="59" y="1236"/>
                </a:lnTo>
                <a:lnTo>
                  <a:pt x="57" y="1246"/>
                </a:lnTo>
                <a:lnTo>
                  <a:pt x="57" y="1246"/>
                </a:lnTo>
                <a:lnTo>
                  <a:pt x="55" y="1255"/>
                </a:lnTo>
                <a:lnTo>
                  <a:pt x="57" y="1265"/>
                </a:lnTo>
                <a:lnTo>
                  <a:pt x="60" y="1273"/>
                </a:lnTo>
                <a:lnTo>
                  <a:pt x="63" y="1277"/>
                </a:lnTo>
                <a:lnTo>
                  <a:pt x="66" y="1281"/>
                </a:lnTo>
                <a:lnTo>
                  <a:pt x="66" y="1281"/>
                </a:lnTo>
                <a:lnTo>
                  <a:pt x="72" y="1284"/>
                </a:lnTo>
                <a:lnTo>
                  <a:pt x="80" y="1288"/>
                </a:lnTo>
                <a:lnTo>
                  <a:pt x="102" y="1297"/>
                </a:lnTo>
                <a:lnTo>
                  <a:pt x="122" y="1303"/>
                </a:lnTo>
                <a:lnTo>
                  <a:pt x="130" y="1305"/>
                </a:lnTo>
                <a:lnTo>
                  <a:pt x="135" y="1305"/>
                </a:lnTo>
                <a:lnTo>
                  <a:pt x="135" y="1305"/>
                </a:lnTo>
                <a:lnTo>
                  <a:pt x="139" y="1304"/>
                </a:lnTo>
                <a:lnTo>
                  <a:pt x="141" y="1302"/>
                </a:lnTo>
                <a:lnTo>
                  <a:pt x="146" y="1295"/>
                </a:lnTo>
                <a:lnTo>
                  <a:pt x="150" y="1289"/>
                </a:lnTo>
                <a:lnTo>
                  <a:pt x="150" y="1287"/>
                </a:lnTo>
                <a:lnTo>
                  <a:pt x="150" y="1286"/>
                </a:lnTo>
                <a:lnTo>
                  <a:pt x="150" y="1286"/>
                </a:lnTo>
                <a:lnTo>
                  <a:pt x="149" y="1282"/>
                </a:lnTo>
                <a:lnTo>
                  <a:pt x="149" y="1276"/>
                </a:lnTo>
                <a:lnTo>
                  <a:pt x="150" y="1266"/>
                </a:lnTo>
                <a:lnTo>
                  <a:pt x="160" y="1266"/>
                </a:lnTo>
                <a:lnTo>
                  <a:pt x="160" y="1266"/>
                </a:lnTo>
                <a:lnTo>
                  <a:pt x="162" y="1297"/>
                </a:lnTo>
                <a:lnTo>
                  <a:pt x="169" y="1365"/>
                </a:lnTo>
                <a:lnTo>
                  <a:pt x="174" y="1402"/>
                </a:lnTo>
                <a:lnTo>
                  <a:pt x="181" y="1435"/>
                </a:lnTo>
                <a:lnTo>
                  <a:pt x="183" y="1449"/>
                </a:lnTo>
                <a:lnTo>
                  <a:pt x="187" y="1460"/>
                </a:lnTo>
                <a:lnTo>
                  <a:pt x="190" y="1469"/>
                </a:lnTo>
                <a:lnTo>
                  <a:pt x="194" y="1472"/>
                </a:lnTo>
                <a:lnTo>
                  <a:pt x="194" y="1472"/>
                </a:lnTo>
                <a:lnTo>
                  <a:pt x="201" y="1476"/>
                </a:lnTo>
                <a:lnTo>
                  <a:pt x="209" y="1477"/>
                </a:lnTo>
                <a:lnTo>
                  <a:pt x="215" y="1477"/>
                </a:lnTo>
                <a:lnTo>
                  <a:pt x="222" y="1476"/>
                </a:lnTo>
                <a:lnTo>
                  <a:pt x="227" y="1475"/>
                </a:lnTo>
                <a:lnTo>
                  <a:pt x="232" y="1472"/>
                </a:lnTo>
                <a:lnTo>
                  <a:pt x="238" y="1467"/>
                </a:lnTo>
                <a:lnTo>
                  <a:pt x="238" y="1467"/>
                </a:lnTo>
                <a:lnTo>
                  <a:pt x="241" y="1464"/>
                </a:lnTo>
                <a:lnTo>
                  <a:pt x="242" y="1459"/>
                </a:lnTo>
                <a:lnTo>
                  <a:pt x="243" y="1448"/>
                </a:lnTo>
                <a:lnTo>
                  <a:pt x="243" y="1433"/>
                </a:lnTo>
                <a:lnTo>
                  <a:pt x="243" y="1433"/>
                </a:lnTo>
                <a:close/>
                <a:moveTo>
                  <a:pt x="464" y="436"/>
                </a:moveTo>
                <a:lnTo>
                  <a:pt x="464" y="436"/>
                </a:lnTo>
                <a:lnTo>
                  <a:pt x="483" y="463"/>
                </a:lnTo>
                <a:lnTo>
                  <a:pt x="496" y="484"/>
                </a:lnTo>
                <a:lnTo>
                  <a:pt x="503" y="495"/>
                </a:lnTo>
                <a:lnTo>
                  <a:pt x="503" y="495"/>
                </a:lnTo>
                <a:lnTo>
                  <a:pt x="505" y="503"/>
                </a:lnTo>
                <a:lnTo>
                  <a:pt x="507" y="517"/>
                </a:lnTo>
                <a:lnTo>
                  <a:pt x="508" y="534"/>
                </a:lnTo>
                <a:lnTo>
                  <a:pt x="508" y="534"/>
                </a:lnTo>
                <a:lnTo>
                  <a:pt x="494" y="533"/>
                </a:lnTo>
                <a:lnTo>
                  <a:pt x="481" y="530"/>
                </a:lnTo>
                <a:lnTo>
                  <a:pt x="474" y="529"/>
                </a:lnTo>
                <a:lnTo>
                  <a:pt x="474" y="529"/>
                </a:lnTo>
                <a:lnTo>
                  <a:pt x="464" y="524"/>
                </a:lnTo>
                <a:lnTo>
                  <a:pt x="464" y="514"/>
                </a:lnTo>
                <a:lnTo>
                  <a:pt x="464" y="514"/>
                </a:lnTo>
                <a:lnTo>
                  <a:pt x="465" y="496"/>
                </a:lnTo>
                <a:lnTo>
                  <a:pt x="468" y="483"/>
                </a:lnTo>
                <a:lnTo>
                  <a:pt x="469" y="475"/>
                </a:lnTo>
                <a:lnTo>
                  <a:pt x="469" y="475"/>
                </a:lnTo>
                <a:lnTo>
                  <a:pt x="469" y="473"/>
                </a:lnTo>
                <a:lnTo>
                  <a:pt x="469" y="468"/>
                </a:lnTo>
                <a:lnTo>
                  <a:pt x="468" y="454"/>
                </a:lnTo>
                <a:lnTo>
                  <a:pt x="464" y="436"/>
                </a:lnTo>
                <a:lnTo>
                  <a:pt x="464" y="436"/>
                </a:lnTo>
                <a:close/>
                <a:moveTo>
                  <a:pt x="332" y="1408"/>
                </a:moveTo>
                <a:lnTo>
                  <a:pt x="332" y="1408"/>
                </a:lnTo>
                <a:lnTo>
                  <a:pt x="333" y="1437"/>
                </a:lnTo>
                <a:lnTo>
                  <a:pt x="333" y="1464"/>
                </a:lnTo>
                <a:lnTo>
                  <a:pt x="332" y="1492"/>
                </a:lnTo>
                <a:lnTo>
                  <a:pt x="332" y="1492"/>
                </a:lnTo>
                <a:lnTo>
                  <a:pt x="329" y="1520"/>
                </a:lnTo>
                <a:lnTo>
                  <a:pt x="325" y="1547"/>
                </a:lnTo>
                <a:lnTo>
                  <a:pt x="322" y="1575"/>
                </a:lnTo>
                <a:lnTo>
                  <a:pt x="292" y="1418"/>
                </a:lnTo>
                <a:lnTo>
                  <a:pt x="297" y="1408"/>
                </a:lnTo>
                <a:lnTo>
                  <a:pt x="332" y="1408"/>
                </a:lnTo>
                <a:close/>
                <a:moveTo>
                  <a:pt x="336" y="1335"/>
                </a:moveTo>
                <a:lnTo>
                  <a:pt x="297" y="1330"/>
                </a:lnTo>
                <a:lnTo>
                  <a:pt x="297" y="1330"/>
                </a:lnTo>
                <a:lnTo>
                  <a:pt x="300" y="1294"/>
                </a:lnTo>
                <a:lnTo>
                  <a:pt x="303" y="1263"/>
                </a:lnTo>
                <a:lnTo>
                  <a:pt x="307" y="1236"/>
                </a:lnTo>
                <a:lnTo>
                  <a:pt x="307" y="1236"/>
                </a:lnTo>
                <a:lnTo>
                  <a:pt x="312" y="1217"/>
                </a:lnTo>
                <a:lnTo>
                  <a:pt x="316" y="1203"/>
                </a:lnTo>
                <a:lnTo>
                  <a:pt x="319" y="1195"/>
                </a:lnTo>
                <a:lnTo>
                  <a:pt x="322" y="1192"/>
                </a:lnTo>
                <a:lnTo>
                  <a:pt x="322" y="1192"/>
                </a:lnTo>
                <a:lnTo>
                  <a:pt x="322" y="1197"/>
                </a:lnTo>
                <a:lnTo>
                  <a:pt x="322" y="1208"/>
                </a:lnTo>
                <a:lnTo>
                  <a:pt x="321" y="1244"/>
                </a:lnTo>
                <a:lnTo>
                  <a:pt x="317" y="1295"/>
                </a:lnTo>
                <a:lnTo>
                  <a:pt x="317" y="1295"/>
                </a:lnTo>
                <a:lnTo>
                  <a:pt x="321" y="1294"/>
                </a:lnTo>
                <a:lnTo>
                  <a:pt x="327" y="1295"/>
                </a:lnTo>
                <a:lnTo>
                  <a:pt x="336" y="1295"/>
                </a:lnTo>
                <a:lnTo>
                  <a:pt x="336" y="13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7">
            <a:extLst>
              <a:ext uri="{FF2B5EF4-FFF2-40B4-BE49-F238E27FC236}">
                <a16:creationId xmlns:a16="http://schemas.microsoft.com/office/drawing/2014/main" id="{B96A0BE6-C211-40C5-B90B-198025CABC7B}"/>
              </a:ext>
            </a:extLst>
          </p:cNvPr>
          <p:cNvSpPr>
            <a:spLocks noEditPoints="1"/>
          </p:cNvSpPr>
          <p:nvPr/>
        </p:nvSpPr>
        <p:spPr bwMode="auto">
          <a:xfrm>
            <a:off x="999915" y="4664467"/>
            <a:ext cx="562601" cy="1692114"/>
          </a:xfrm>
          <a:custGeom>
            <a:avLst/>
            <a:gdLst>
              <a:gd name="T0" fmla="*/ 247 w 522"/>
              <a:gd name="T1" fmla="*/ 1 h 1570"/>
              <a:gd name="T2" fmla="*/ 257 w 522"/>
              <a:gd name="T3" fmla="*/ 11 h 1570"/>
              <a:gd name="T4" fmla="*/ 196 w 522"/>
              <a:gd name="T5" fmla="*/ 49 h 1570"/>
              <a:gd name="T6" fmla="*/ 160 w 522"/>
              <a:gd name="T7" fmla="*/ 129 h 1570"/>
              <a:gd name="T8" fmla="*/ 117 w 522"/>
              <a:gd name="T9" fmla="*/ 166 h 1570"/>
              <a:gd name="T10" fmla="*/ 157 w 522"/>
              <a:gd name="T11" fmla="*/ 182 h 1570"/>
              <a:gd name="T12" fmla="*/ 77 w 522"/>
              <a:gd name="T13" fmla="*/ 278 h 1570"/>
              <a:gd name="T14" fmla="*/ 33 w 522"/>
              <a:gd name="T15" fmla="*/ 320 h 1570"/>
              <a:gd name="T16" fmla="*/ 7 w 522"/>
              <a:gd name="T17" fmla="*/ 480 h 1570"/>
              <a:gd name="T18" fmla="*/ 26 w 522"/>
              <a:gd name="T19" fmla="*/ 645 h 1570"/>
              <a:gd name="T20" fmla="*/ 23 w 522"/>
              <a:gd name="T21" fmla="*/ 696 h 1570"/>
              <a:gd name="T22" fmla="*/ 83 w 522"/>
              <a:gd name="T23" fmla="*/ 834 h 1570"/>
              <a:gd name="T24" fmla="*/ 118 w 522"/>
              <a:gd name="T25" fmla="*/ 891 h 1570"/>
              <a:gd name="T26" fmla="*/ 84 w 522"/>
              <a:gd name="T27" fmla="*/ 1084 h 1570"/>
              <a:gd name="T28" fmla="*/ 52 w 522"/>
              <a:gd name="T29" fmla="*/ 1254 h 1570"/>
              <a:gd name="T30" fmla="*/ 45 w 522"/>
              <a:gd name="T31" fmla="*/ 1313 h 1570"/>
              <a:gd name="T32" fmla="*/ 68 w 522"/>
              <a:gd name="T33" fmla="*/ 1335 h 1570"/>
              <a:gd name="T34" fmla="*/ 145 w 522"/>
              <a:gd name="T35" fmla="*/ 1307 h 1570"/>
              <a:gd name="T36" fmla="*/ 134 w 522"/>
              <a:gd name="T37" fmla="*/ 1206 h 1570"/>
              <a:gd name="T38" fmla="*/ 155 w 522"/>
              <a:gd name="T39" fmla="*/ 1268 h 1570"/>
              <a:gd name="T40" fmla="*/ 157 w 522"/>
              <a:gd name="T41" fmla="*/ 1313 h 1570"/>
              <a:gd name="T42" fmla="*/ 166 w 522"/>
              <a:gd name="T43" fmla="*/ 1396 h 1570"/>
              <a:gd name="T44" fmla="*/ 213 w 522"/>
              <a:gd name="T45" fmla="*/ 1432 h 1570"/>
              <a:gd name="T46" fmla="*/ 262 w 522"/>
              <a:gd name="T47" fmla="*/ 1339 h 1570"/>
              <a:gd name="T48" fmla="*/ 302 w 522"/>
              <a:gd name="T49" fmla="*/ 1557 h 1570"/>
              <a:gd name="T50" fmla="*/ 343 w 522"/>
              <a:gd name="T51" fmla="*/ 1551 h 1570"/>
              <a:gd name="T52" fmla="*/ 379 w 522"/>
              <a:gd name="T53" fmla="*/ 1152 h 1570"/>
              <a:gd name="T54" fmla="*/ 436 w 522"/>
              <a:gd name="T55" fmla="*/ 1135 h 1570"/>
              <a:gd name="T56" fmla="*/ 428 w 522"/>
              <a:gd name="T57" fmla="*/ 1109 h 1570"/>
              <a:gd name="T58" fmla="*/ 384 w 522"/>
              <a:gd name="T59" fmla="*/ 1057 h 1570"/>
              <a:gd name="T60" fmla="*/ 405 w 522"/>
              <a:gd name="T61" fmla="*/ 997 h 1570"/>
              <a:gd name="T62" fmla="*/ 462 w 522"/>
              <a:gd name="T63" fmla="*/ 870 h 1570"/>
              <a:gd name="T64" fmla="*/ 475 w 522"/>
              <a:gd name="T65" fmla="*/ 691 h 1570"/>
              <a:gd name="T66" fmla="*/ 497 w 522"/>
              <a:gd name="T67" fmla="*/ 660 h 1570"/>
              <a:gd name="T68" fmla="*/ 517 w 522"/>
              <a:gd name="T69" fmla="*/ 628 h 1570"/>
              <a:gd name="T70" fmla="*/ 489 w 522"/>
              <a:gd name="T71" fmla="*/ 538 h 1570"/>
              <a:gd name="T72" fmla="*/ 401 w 522"/>
              <a:gd name="T73" fmla="*/ 276 h 1570"/>
              <a:gd name="T74" fmla="*/ 330 w 522"/>
              <a:gd name="T75" fmla="*/ 226 h 1570"/>
              <a:gd name="T76" fmla="*/ 347 w 522"/>
              <a:gd name="T77" fmla="*/ 163 h 1570"/>
              <a:gd name="T78" fmla="*/ 353 w 522"/>
              <a:gd name="T79" fmla="*/ 107 h 1570"/>
              <a:gd name="T80" fmla="*/ 333 w 522"/>
              <a:gd name="T81" fmla="*/ 44 h 1570"/>
              <a:gd name="T82" fmla="*/ 297 w 522"/>
              <a:gd name="T83" fmla="*/ 15 h 1570"/>
              <a:gd name="T84" fmla="*/ 383 w 522"/>
              <a:gd name="T85" fmla="*/ 433 h 1570"/>
              <a:gd name="T86" fmla="*/ 407 w 522"/>
              <a:gd name="T87" fmla="*/ 511 h 1570"/>
              <a:gd name="T88" fmla="*/ 371 w 522"/>
              <a:gd name="T89" fmla="*/ 554 h 1570"/>
              <a:gd name="T90" fmla="*/ 382 w 522"/>
              <a:gd name="T91" fmla="*/ 430 h 1570"/>
              <a:gd name="T92" fmla="*/ 305 w 522"/>
              <a:gd name="T93" fmla="*/ 1006 h 1570"/>
              <a:gd name="T94" fmla="*/ 329 w 522"/>
              <a:gd name="T95" fmla="*/ 1031 h 1570"/>
              <a:gd name="T96" fmla="*/ 324 w 522"/>
              <a:gd name="T97" fmla="*/ 1178 h 1570"/>
              <a:gd name="T98" fmla="*/ 290 w 522"/>
              <a:gd name="T99" fmla="*/ 1203 h 1570"/>
              <a:gd name="T100" fmla="*/ 345 w 522"/>
              <a:gd name="T101" fmla="*/ 1250 h 1570"/>
              <a:gd name="T102" fmla="*/ 321 w 522"/>
              <a:gd name="T103" fmla="*/ 1518 h 1570"/>
              <a:gd name="T104" fmla="*/ 293 w 522"/>
              <a:gd name="T105" fmla="*/ 1370 h 1570"/>
              <a:gd name="T106" fmla="*/ 307 w 522"/>
              <a:gd name="T107" fmla="*/ 1250 h 1570"/>
              <a:gd name="T108" fmla="*/ 328 w 522"/>
              <a:gd name="T109" fmla="*/ 1220 h 1570"/>
              <a:gd name="T110" fmla="*/ 185 w 522"/>
              <a:gd name="T111" fmla="*/ 1398 h 1570"/>
              <a:gd name="T112" fmla="*/ 183 w 522"/>
              <a:gd name="T113" fmla="*/ 1318 h 1570"/>
              <a:gd name="T114" fmla="*/ 188 w 522"/>
              <a:gd name="T115" fmla="*/ 1118 h 1570"/>
              <a:gd name="T116" fmla="*/ 188 w 522"/>
              <a:gd name="T117" fmla="*/ 1044 h 1570"/>
              <a:gd name="T118" fmla="*/ 85 w 522"/>
              <a:gd name="T119" fmla="*/ 497 h 1570"/>
              <a:gd name="T120" fmla="*/ 69 w 522"/>
              <a:gd name="T121" fmla="*/ 518 h 1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2" h="1570">
                <a:moveTo>
                  <a:pt x="273" y="15"/>
                </a:moveTo>
                <a:lnTo>
                  <a:pt x="273" y="15"/>
                </a:lnTo>
                <a:lnTo>
                  <a:pt x="272" y="11"/>
                </a:lnTo>
                <a:lnTo>
                  <a:pt x="269" y="7"/>
                </a:lnTo>
                <a:lnTo>
                  <a:pt x="264" y="4"/>
                </a:lnTo>
                <a:lnTo>
                  <a:pt x="264" y="4"/>
                </a:lnTo>
                <a:lnTo>
                  <a:pt x="258" y="1"/>
                </a:lnTo>
                <a:lnTo>
                  <a:pt x="254" y="0"/>
                </a:lnTo>
                <a:lnTo>
                  <a:pt x="247" y="1"/>
                </a:lnTo>
                <a:lnTo>
                  <a:pt x="247" y="1"/>
                </a:lnTo>
                <a:lnTo>
                  <a:pt x="255" y="5"/>
                </a:lnTo>
                <a:lnTo>
                  <a:pt x="262" y="10"/>
                </a:lnTo>
                <a:lnTo>
                  <a:pt x="262" y="10"/>
                </a:lnTo>
                <a:lnTo>
                  <a:pt x="263" y="11"/>
                </a:lnTo>
                <a:lnTo>
                  <a:pt x="264" y="15"/>
                </a:lnTo>
                <a:lnTo>
                  <a:pt x="264" y="18"/>
                </a:lnTo>
                <a:lnTo>
                  <a:pt x="264" y="18"/>
                </a:lnTo>
                <a:lnTo>
                  <a:pt x="264" y="16"/>
                </a:lnTo>
                <a:lnTo>
                  <a:pt x="261" y="12"/>
                </a:lnTo>
                <a:lnTo>
                  <a:pt x="257" y="11"/>
                </a:lnTo>
                <a:lnTo>
                  <a:pt x="252" y="10"/>
                </a:lnTo>
                <a:lnTo>
                  <a:pt x="247" y="9"/>
                </a:lnTo>
                <a:lnTo>
                  <a:pt x="239" y="10"/>
                </a:lnTo>
                <a:lnTo>
                  <a:pt x="239" y="10"/>
                </a:lnTo>
                <a:lnTo>
                  <a:pt x="230" y="12"/>
                </a:lnTo>
                <a:lnTo>
                  <a:pt x="223" y="17"/>
                </a:lnTo>
                <a:lnTo>
                  <a:pt x="216" y="23"/>
                </a:lnTo>
                <a:lnTo>
                  <a:pt x="208" y="32"/>
                </a:lnTo>
                <a:lnTo>
                  <a:pt x="202" y="40"/>
                </a:lnTo>
                <a:lnTo>
                  <a:pt x="196" y="49"/>
                </a:lnTo>
                <a:lnTo>
                  <a:pt x="188" y="67"/>
                </a:lnTo>
                <a:lnTo>
                  <a:pt x="188" y="67"/>
                </a:lnTo>
                <a:lnTo>
                  <a:pt x="185" y="75"/>
                </a:lnTo>
                <a:lnTo>
                  <a:pt x="183" y="84"/>
                </a:lnTo>
                <a:lnTo>
                  <a:pt x="179" y="101"/>
                </a:lnTo>
                <a:lnTo>
                  <a:pt x="177" y="110"/>
                </a:lnTo>
                <a:lnTo>
                  <a:pt x="173" y="117"/>
                </a:lnTo>
                <a:lnTo>
                  <a:pt x="167" y="124"/>
                </a:lnTo>
                <a:lnTo>
                  <a:pt x="160" y="129"/>
                </a:lnTo>
                <a:lnTo>
                  <a:pt x="160" y="129"/>
                </a:lnTo>
                <a:lnTo>
                  <a:pt x="143" y="138"/>
                </a:lnTo>
                <a:lnTo>
                  <a:pt x="128" y="143"/>
                </a:lnTo>
                <a:lnTo>
                  <a:pt x="113" y="146"/>
                </a:lnTo>
                <a:lnTo>
                  <a:pt x="162" y="146"/>
                </a:lnTo>
                <a:lnTo>
                  <a:pt x="162" y="146"/>
                </a:lnTo>
                <a:lnTo>
                  <a:pt x="147" y="155"/>
                </a:lnTo>
                <a:lnTo>
                  <a:pt x="135" y="160"/>
                </a:lnTo>
                <a:lnTo>
                  <a:pt x="126" y="163"/>
                </a:lnTo>
                <a:lnTo>
                  <a:pt x="126" y="163"/>
                </a:lnTo>
                <a:lnTo>
                  <a:pt x="117" y="166"/>
                </a:lnTo>
                <a:lnTo>
                  <a:pt x="110" y="167"/>
                </a:lnTo>
                <a:lnTo>
                  <a:pt x="102" y="167"/>
                </a:lnTo>
                <a:lnTo>
                  <a:pt x="102" y="167"/>
                </a:lnTo>
                <a:lnTo>
                  <a:pt x="122" y="174"/>
                </a:lnTo>
                <a:lnTo>
                  <a:pt x="137" y="179"/>
                </a:lnTo>
                <a:lnTo>
                  <a:pt x="144" y="181"/>
                </a:lnTo>
                <a:lnTo>
                  <a:pt x="149" y="182"/>
                </a:lnTo>
                <a:lnTo>
                  <a:pt x="149" y="182"/>
                </a:lnTo>
                <a:lnTo>
                  <a:pt x="156" y="181"/>
                </a:lnTo>
                <a:lnTo>
                  <a:pt x="157" y="182"/>
                </a:lnTo>
                <a:lnTo>
                  <a:pt x="157" y="182"/>
                </a:lnTo>
                <a:lnTo>
                  <a:pt x="151" y="195"/>
                </a:lnTo>
                <a:lnTo>
                  <a:pt x="146" y="205"/>
                </a:lnTo>
                <a:lnTo>
                  <a:pt x="143" y="212"/>
                </a:lnTo>
                <a:lnTo>
                  <a:pt x="143" y="212"/>
                </a:lnTo>
                <a:lnTo>
                  <a:pt x="126" y="233"/>
                </a:lnTo>
                <a:lnTo>
                  <a:pt x="126" y="233"/>
                </a:lnTo>
                <a:lnTo>
                  <a:pt x="106" y="252"/>
                </a:lnTo>
                <a:lnTo>
                  <a:pt x="90" y="267"/>
                </a:lnTo>
                <a:lnTo>
                  <a:pt x="77" y="278"/>
                </a:lnTo>
                <a:lnTo>
                  <a:pt x="77" y="278"/>
                </a:lnTo>
                <a:lnTo>
                  <a:pt x="72" y="282"/>
                </a:lnTo>
                <a:lnTo>
                  <a:pt x="65" y="285"/>
                </a:lnTo>
                <a:lnTo>
                  <a:pt x="50" y="293"/>
                </a:lnTo>
                <a:lnTo>
                  <a:pt x="43" y="296"/>
                </a:lnTo>
                <a:lnTo>
                  <a:pt x="37" y="300"/>
                </a:lnTo>
                <a:lnTo>
                  <a:pt x="33" y="304"/>
                </a:lnTo>
                <a:lnTo>
                  <a:pt x="32" y="307"/>
                </a:lnTo>
                <a:lnTo>
                  <a:pt x="32" y="307"/>
                </a:lnTo>
                <a:lnTo>
                  <a:pt x="33" y="320"/>
                </a:lnTo>
                <a:lnTo>
                  <a:pt x="35" y="335"/>
                </a:lnTo>
                <a:lnTo>
                  <a:pt x="40" y="359"/>
                </a:lnTo>
                <a:lnTo>
                  <a:pt x="40" y="359"/>
                </a:lnTo>
                <a:lnTo>
                  <a:pt x="41" y="362"/>
                </a:lnTo>
                <a:lnTo>
                  <a:pt x="45" y="366"/>
                </a:lnTo>
                <a:lnTo>
                  <a:pt x="49" y="371"/>
                </a:lnTo>
                <a:lnTo>
                  <a:pt x="49" y="371"/>
                </a:lnTo>
                <a:lnTo>
                  <a:pt x="11" y="468"/>
                </a:lnTo>
                <a:lnTo>
                  <a:pt x="11" y="468"/>
                </a:lnTo>
                <a:lnTo>
                  <a:pt x="7" y="480"/>
                </a:lnTo>
                <a:lnTo>
                  <a:pt x="4" y="495"/>
                </a:lnTo>
                <a:lnTo>
                  <a:pt x="0" y="511"/>
                </a:lnTo>
                <a:lnTo>
                  <a:pt x="15" y="528"/>
                </a:lnTo>
                <a:lnTo>
                  <a:pt x="15" y="547"/>
                </a:lnTo>
                <a:lnTo>
                  <a:pt x="15" y="547"/>
                </a:lnTo>
                <a:lnTo>
                  <a:pt x="16" y="569"/>
                </a:lnTo>
                <a:lnTo>
                  <a:pt x="20" y="600"/>
                </a:lnTo>
                <a:lnTo>
                  <a:pt x="20" y="600"/>
                </a:lnTo>
                <a:lnTo>
                  <a:pt x="24" y="630"/>
                </a:lnTo>
                <a:lnTo>
                  <a:pt x="26" y="645"/>
                </a:lnTo>
                <a:lnTo>
                  <a:pt x="26" y="654"/>
                </a:lnTo>
                <a:lnTo>
                  <a:pt x="26" y="654"/>
                </a:lnTo>
                <a:lnTo>
                  <a:pt x="22" y="664"/>
                </a:lnTo>
                <a:lnTo>
                  <a:pt x="18" y="678"/>
                </a:lnTo>
                <a:lnTo>
                  <a:pt x="17" y="685"/>
                </a:lnTo>
                <a:lnTo>
                  <a:pt x="17" y="691"/>
                </a:lnTo>
                <a:lnTo>
                  <a:pt x="18" y="695"/>
                </a:lnTo>
                <a:lnTo>
                  <a:pt x="21" y="696"/>
                </a:lnTo>
                <a:lnTo>
                  <a:pt x="23" y="696"/>
                </a:lnTo>
                <a:lnTo>
                  <a:pt x="23" y="696"/>
                </a:lnTo>
                <a:lnTo>
                  <a:pt x="29" y="696"/>
                </a:lnTo>
                <a:lnTo>
                  <a:pt x="37" y="695"/>
                </a:lnTo>
                <a:lnTo>
                  <a:pt x="51" y="689"/>
                </a:lnTo>
                <a:lnTo>
                  <a:pt x="63" y="683"/>
                </a:lnTo>
                <a:lnTo>
                  <a:pt x="68" y="679"/>
                </a:lnTo>
                <a:lnTo>
                  <a:pt x="68" y="679"/>
                </a:lnTo>
                <a:lnTo>
                  <a:pt x="73" y="755"/>
                </a:lnTo>
                <a:lnTo>
                  <a:pt x="78" y="808"/>
                </a:lnTo>
                <a:lnTo>
                  <a:pt x="80" y="827"/>
                </a:lnTo>
                <a:lnTo>
                  <a:pt x="83" y="834"/>
                </a:lnTo>
                <a:lnTo>
                  <a:pt x="83" y="834"/>
                </a:lnTo>
                <a:lnTo>
                  <a:pt x="88" y="838"/>
                </a:lnTo>
                <a:lnTo>
                  <a:pt x="96" y="840"/>
                </a:lnTo>
                <a:lnTo>
                  <a:pt x="102" y="844"/>
                </a:lnTo>
                <a:lnTo>
                  <a:pt x="105" y="845"/>
                </a:lnTo>
                <a:lnTo>
                  <a:pt x="105" y="846"/>
                </a:lnTo>
                <a:lnTo>
                  <a:pt x="105" y="846"/>
                </a:lnTo>
                <a:lnTo>
                  <a:pt x="113" y="868"/>
                </a:lnTo>
                <a:lnTo>
                  <a:pt x="117" y="884"/>
                </a:lnTo>
                <a:lnTo>
                  <a:pt x="118" y="891"/>
                </a:lnTo>
                <a:lnTo>
                  <a:pt x="117" y="897"/>
                </a:lnTo>
                <a:lnTo>
                  <a:pt x="117" y="897"/>
                </a:lnTo>
                <a:lnTo>
                  <a:pt x="115" y="907"/>
                </a:lnTo>
                <a:lnTo>
                  <a:pt x="112" y="923"/>
                </a:lnTo>
                <a:lnTo>
                  <a:pt x="106" y="970"/>
                </a:lnTo>
                <a:lnTo>
                  <a:pt x="99" y="1023"/>
                </a:lnTo>
                <a:lnTo>
                  <a:pt x="95" y="1044"/>
                </a:lnTo>
                <a:lnTo>
                  <a:pt x="91" y="1061"/>
                </a:lnTo>
                <a:lnTo>
                  <a:pt x="91" y="1061"/>
                </a:lnTo>
                <a:lnTo>
                  <a:pt x="84" y="1084"/>
                </a:lnTo>
                <a:lnTo>
                  <a:pt x="79" y="1101"/>
                </a:lnTo>
                <a:lnTo>
                  <a:pt x="77" y="1114"/>
                </a:lnTo>
                <a:lnTo>
                  <a:pt x="91" y="1120"/>
                </a:lnTo>
                <a:lnTo>
                  <a:pt x="91" y="1120"/>
                </a:lnTo>
                <a:lnTo>
                  <a:pt x="79" y="1175"/>
                </a:lnTo>
                <a:lnTo>
                  <a:pt x="68" y="1217"/>
                </a:lnTo>
                <a:lnTo>
                  <a:pt x="63" y="1234"/>
                </a:lnTo>
                <a:lnTo>
                  <a:pt x="60" y="1243"/>
                </a:lnTo>
                <a:lnTo>
                  <a:pt x="60" y="1243"/>
                </a:lnTo>
                <a:lnTo>
                  <a:pt x="52" y="1254"/>
                </a:lnTo>
                <a:lnTo>
                  <a:pt x="46" y="1264"/>
                </a:lnTo>
                <a:lnTo>
                  <a:pt x="41" y="1273"/>
                </a:lnTo>
                <a:lnTo>
                  <a:pt x="40" y="1276"/>
                </a:lnTo>
                <a:lnTo>
                  <a:pt x="40" y="1281"/>
                </a:lnTo>
                <a:lnTo>
                  <a:pt x="40" y="1281"/>
                </a:lnTo>
                <a:lnTo>
                  <a:pt x="40" y="1300"/>
                </a:lnTo>
                <a:lnTo>
                  <a:pt x="41" y="1307"/>
                </a:lnTo>
                <a:lnTo>
                  <a:pt x="44" y="1309"/>
                </a:lnTo>
                <a:lnTo>
                  <a:pt x="45" y="1313"/>
                </a:lnTo>
                <a:lnTo>
                  <a:pt x="45" y="1313"/>
                </a:lnTo>
                <a:lnTo>
                  <a:pt x="50" y="1315"/>
                </a:lnTo>
                <a:lnTo>
                  <a:pt x="52" y="1315"/>
                </a:lnTo>
                <a:lnTo>
                  <a:pt x="54" y="1317"/>
                </a:lnTo>
                <a:lnTo>
                  <a:pt x="54" y="1318"/>
                </a:lnTo>
                <a:lnTo>
                  <a:pt x="54" y="1318"/>
                </a:lnTo>
                <a:lnTo>
                  <a:pt x="56" y="1323"/>
                </a:lnTo>
                <a:lnTo>
                  <a:pt x="60" y="1329"/>
                </a:lnTo>
                <a:lnTo>
                  <a:pt x="63" y="1334"/>
                </a:lnTo>
                <a:lnTo>
                  <a:pt x="66" y="1335"/>
                </a:lnTo>
                <a:lnTo>
                  <a:pt x="68" y="1335"/>
                </a:lnTo>
                <a:lnTo>
                  <a:pt x="68" y="1335"/>
                </a:lnTo>
                <a:lnTo>
                  <a:pt x="102" y="1335"/>
                </a:lnTo>
                <a:lnTo>
                  <a:pt x="123" y="1335"/>
                </a:lnTo>
                <a:lnTo>
                  <a:pt x="130" y="1334"/>
                </a:lnTo>
                <a:lnTo>
                  <a:pt x="134" y="1332"/>
                </a:lnTo>
                <a:lnTo>
                  <a:pt x="134" y="1332"/>
                </a:lnTo>
                <a:lnTo>
                  <a:pt x="141" y="1318"/>
                </a:lnTo>
                <a:lnTo>
                  <a:pt x="145" y="1311"/>
                </a:lnTo>
                <a:lnTo>
                  <a:pt x="145" y="1307"/>
                </a:lnTo>
                <a:lnTo>
                  <a:pt x="145" y="1307"/>
                </a:lnTo>
                <a:lnTo>
                  <a:pt x="143" y="1303"/>
                </a:lnTo>
                <a:lnTo>
                  <a:pt x="138" y="1295"/>
                </a:lnTo>
                <a:lnTo>
                  <a:pt x="130" y="1284"/>
                </a:lnTo>
                <a:lnTo>
                  <a:pt x="130" y="1267"/>
                </a:lnTo>
                <a:lnTo>
                  <a:pt x="130" y="1267"/>
                </a:lnTo>
                <a:lnTo>
                  <a:pt x="130" y="1256"/>
                </a:lnTo>
                <a:lnTo>
                  <a:pt x="130" y="1231"/>
                </a:lnTo>
                <a:lnTo>
                  <a:pt x="132" y="1219"/>
                </a:lnTo>
                <a:lnTo>
                  <a:pt x="133" y="1209"/>
                </a:lnTo>
                <a:lnTo>
                  <a:pt x="134" y="1206"/>
                </a:lnTo>
                <a:lnTo>
                  <a:pt x="137" y="1203"/>
                </a:lnTo>
                <a:lnTo>
                  <a:pt x="138" y="1203"/>
                </a:lnTo>
                <a:lnTo>
                  <a:pt x="139" y="1203"/>
                </a:lnTo>
                <a:lnTo>
                  <a:pt x="139" y="1203"/>
                </a:lnTo>
                <a:lnTo>
                  <a:pt x="147" y="1211"/>
                </a:lnTo>
                <a:lnTo>
                  <a:pt x="152" y="1217"/>
                </a:lnTo>
                <a:lnTo>
                  <a:pt x="156" y="1224"/>
                </a:lnTo>
                <a:lnTo>
                  <a:pt x="157" y="1233"/>
                </a:lnTo>
                <a:lnTo>
                  <a:pt x="157" y="1233"/>
                </a:lnTo>
                <a:lnTo>
                  <a:pt x="155" y="1268"/>
                </a:lnTo>
                <a:lnTo>
                  <a:pt x="154" y="1286"/>
                </a:lnTo>
                <a:lnTo>
                  <a:pt x="154" y="1295"/>
                </a:lnTo>
                <a:lnTo>
                  <a:pt x="154" y="1295"/>
                </a:lnTo>
                <a:lnTo>
                  <a:pt x="157" y="1300"/>
                </a:lnTo>
                <a:lnTo>
                  <a:pt x="157" y="1302"/>
                </a:lnTo>
                <a:lnTo>
                  <a:pt x="157" y="1303"/>
                </a:lnTo>
                <a:lnTo>
                  <a:pt x="157" y="1303"/>
                </a:lnTo>
                <a:lnTo>
                  <a:pt x="156" y="1306"/>
                </a:lnTo>
                <a:lnTo>
                  <a:pt x="156" y="1308"/>
                </a:lnTo>
                <a:lnTo>
                  <a:pt x="157" y="1313"/>
                </a:lnTo>
                <a:lnTo>
                  <a:pt x="157" y="1313"/>
                </a:lnTo>
                <a:lnTo>
                  <a:pt x="157" y="1314"/>
                </a:lnTo>
                <a:lnTo>
                  <a:pt x="158" y="1315"/>
                </a:lnTo>
                <a:lnTo>
                  <a:pt x="160" y="1318"/>
                </a:lnTo>
                <a:lnTo>
                  <a:pt x="160" y="1324"/>
                </a:lnTo>
                <a:lnTo>
                  <a:pt x="160" y="1324"/>
                </a:lnTo>
                <a:lnTo>
                  <a:pt x="160" y="1343"/>
                </a:lnTo>
                <a:lnTo>
                  <a:pt x="161" y="1359"/>
                </a:lnTo>
                <a:lnTo>
                  <a:pt x="162" y="1378"/>
                </a:lnTo>
                <a:lnTo>
                  <a:pt x="166" y="1396"/>
                </a:lnTo>
                <a:lnTo>
                  <a:pt x="172" y="1412"/>
                </a:lnTo>
                <a:lnTo>
                  <a:pt x="174" y="1419"/>
                </a:lnTo>
                <a:lnTo>
                  <a:pt x="178" y="1425"/>
                </a:lnTo>
                <a:lnTo>
                  <a:pt x="183" y="1430"/>
                </a:lnTo>
                <a:lnTo>
                  <a:pt x="188" y="1432"/>
                </a:lnTo>
                <a:lnTo>
                  <a:pt x="188" y="1432"/>
                </a:lnTo>
                <a:lnTo>
                  <a:pt x="197" y="1436"/>
                </a:lnTo>
                <a:lnTo>
                  <a:pt x="205" y="1436"/>
                </a:lnTo>
                <a:lnTo>
                  <a:pt x="210" y="1435"/>
                </a:lnTo>
                <a:lnTo>
                  <a:pt x="213" y="1432"/>
                </a:lnTo>
                <a:lnTo>
                  <a:pt x="217" y="1428"/>
                </a:lnTo>
                <a:lnTo>
                  <a:pt x="219" y="1421"/>
                </a:lnTo>
                <a:lnTo>
                  <a:pt x="225" y="1407"/>
                </a:lnTo>
                <a:lnTo>
                  <a:pt x="225" y="1407"/>
                </a:lnTo>
                <a:lnTo>
                  <a:pt x="228" y="1397"/>
                </a:lnTo>
                <a:lnTo>
                  <a:pt x="230" y="1386"/>
                </a:lnTo>
                <a:lnTo>
                  <a:pt x="233" y="1363"/>
                </a:lnTo>
                <a:lnTo>
                  <a:pt x="234" y="1343"/>
                </a:lnTo>
                <a:lnTo>
                  <a:pt x="234" y="1335"/>
                </a:lnTo>
                <a:lnTo>
                  <a:pt x="262" y="1339"/>
                </a:lnTo>
                <a:lnTo>
                  <a:pt x="262" y="1339"/>
                </a:lnTo>
                <a:lnTo>
                  <a:pt x="264" y="1375"/>
                </a:lnTo>
                <a:lnTo>
                  <a:pt x="267" y="1413"/>
                </a:lnTo>
                <a:lnTo>
                  <a:pt x="273" y="1456"/>
                </a:lnTo>
                <a:lnTo>
                  <a:pt x="277" y="1478"/>
                </a:lnTo>
                <a:lnTo>
                  <a:pt x="280" y="1498"/>
                </a:lnTo>
                <a:lnTo>
                  <a:pt x="285" y="1519"/>
                </a:lnTo>
                <a:lnTo>
                  <a:pt x="291" y="1536"/>
                </a:lnTo>
                <a:lnTo>
                  <a:pt x="299" y="1551"/>
                </a:lnTo>
                <a:lnTo>
                  <a:pt x="302" y="1557"/>
                </a:lnTo>
                <a:lnTo>
                  <a:pt x="306" y="1562"/>
                </a:lnTo>
                <a:lnTo>
                  <a:pt x="311" y="1565"/>
                </a:lnTo>
                <a:lnTo>
                  <a:pt x="314" y="1568"/>
                </a:lnTo>
                <a:lnTo>
                  <a:pt x="319" y="1570"/>
                </a:lnTo>
                <a:lnTo>
                  <a:pt x="324" y="1570"/>
                </a:lnTo>
                <a:lnTo>
                  <a:pt x="324" y="1570"/>
                </a:lnTo>
                <a:lnTo>
                  <a:pt x="330" y="1569"/>
                </a:lnTo>
                <a:lnTo>
                  <a:pt x="334" y="1564"/>
                </a:lnTo>
                <a:lnTo>
                  <a:pt x="339" y="1559"/>
                </a:lnTo>
                <a:lnTo>
                  <a:pt x="343" y="1551"/>
                </a:lnTo>
                <a:lnTo>
                  <a:pt x="346" y="1541"/>
                </a:lnTo>
                <a:lnTo>
                  <a:pt x="350" y="1530"/>
                </a:lnTo>
                <a:lnTo>
                  <a:pt x="356" y="1503"/>
                </a:lnTo>
                <a:lnTo>
                  <a:pt x="362" y="1471"/>
                </a:lnTo>
                <a:lnTo>
                  <a:pt x="366" y="1436"/>
                </a:lnTo>
                <a:lnTo>
                  <a:pt x="369" y="1398"/>
                </a:lnTo>
                <a:lnTo>
                  <a:pt x="373" y="1359"/>
                </a:lnTo>
                <a:lnTo>
                  <a:pt x="377" y="1282"/>
                </a:lnTo>
                <a:lnTo>
                  <a:pt x="378" y="1217"/>
                </a:lnTo>
                <a:lnTo>
                  <a:pt x="379" y="1152"/>
                </a:lnTo>
                <a:lnTo>
                  <a:pt x="379" y="1152"/>
                </a:lnTo>
                <a:lnTo>
                  <a:pt x="405" y="1155"/>
                </a:lnTo>
                <a:lnTo>
                  <a:pt x="423" y="1156"/>
                </a:lnTo>
                <a:lnTo>
                  <a:pt x="430" y="1156"/>
                </a:lnTo>
                <a:lnTo>
                  <a:pt x="433" y="1155"/>
                </a:lnTo>
                <a:lnTo>
                  <a:pt x="433" y="1155"/>
                </a:lnTo>
                <a:lnTo>
                  <a:pt x="435" y="1152"/>
                </a:lnTo>
                <a:lnTo>
                  <a:pt x="436" y="1148"/>
                </a:lnTo>
                <a:lnTo>
                  <a:pt x="439" y="1144"/>
                </a:lnTo>
                <a:lnTo>
                  <a:pt x="436" y="1135"/>
                </a:lnTo>
                <a:lnTo>
                  <a:pt x="436" y="1135"/>
                </a:lnTo>
                <a:lnTo>
                  <a:pt x="438" y="1134"/>
                </a:lnTo>
                <a:lnTo>
                  <a:pt x="439" y="1131"/>
                </a:lnTo>
                <a:lnTo>
                  <a:pt x="440" y="1126"/>
                </a:lnTo>
                <a:lnTo>
                  <a:pt x="440" y="1124"/>
                </a:lnTo>
                <a:lnTo>
                  <a:pt x="439" y="1120"/>
                </a:lnTo>
                <a:lnTo>
                  <a:pt x="439" y="1120"/>
                </a:lnTo>
                <a:lnTo>
                  <a:pt x="433" y="1112"/>
                </a:lnTo>
                <a:lnTo>
                  <a:pt x="431" y="1109"/>
                </a:lnTo>
                <a:lnTo>
                  <a:pt x="428" y="1109"/>
                </a:lnTo>
                <a:lnTo>
                  <a:pt x="428" y="1109"/>
                </a:lnTo>
                <a:lnTo>
                  <a:pt x="417" y="1108"/>
                </a:lnTo>
                <a:lnTo>
                  <a:pt x="412" y="1107"/>
                </a:lnTo>
                <a:lnTo>
                  <a:pt x="407" y="1103"/>
                </a:lnTo>
                <a:lnTo>
                  <a:pt x="407" y="1103"/>
                </a:lnTo>
                <a:lnTo>
                  <a:pt x="405" y="1100"/>
                </a:lnTo>
                <a:lnTo>
                  <a:pt x="401" y="1095"/>
                </a:lnTo>
                <a:lnTo>
                  <a:pt x="394" y="1079"/>
                </a:lnTo>
                <a:lnTo>
                  <a:pt x="388" y="1066"/>
                </a:lnTo>
                <a:lnTo>
                  <a:pt x="384" y="1057"/>
                </a:lnTo>
                <a:lnTo>
                  <a:pt x="384" y="1057"/>
                </a:lnTo>
                <a:lnTo>
                  <a:pt x="382" y="1031"/>
                </a:lnTo>
                <a:lnTo>
                  <a:pt x="399" y="1029"/>
                </a:lnTo>
                <a:lnTo>
                  <a:pt x="399" y="1029"/>
                </a:lnTo>
                <a:lnTo>
                  <a:pt x="405" y="1013"/>
                </a:lnTo>
                <a:lnTo>
                  <a:pt x="406" y="1002"/>
                </a:lnTo>
                <a:lnTo>
                  <a:pt x="406" y="998"/>
                </a:lnTo>
                <a:lnTo>
                  <a:pt x="406" y="998"/>
                </a:lnTo>
                <a:lnTo>
                  <a:pt x="405" y="997"/>
                </a:lnTo>
                <a:lnTo>
                  <a:pt x="405" y="997"/>
                </a:lnTo>
                <a:lnTo>
                  <a:pt x="396" y="996"/>
                </a:lnTo>
                <a:lnTo>
                  <a:pt x="392" y="995"/>
                </a:lnTo>
                <a:lnTo>
                  <a:pt x="396" y="874"/>
                </a:lnTo>
                <a:lnTo>
                  <a:pt x="396" y="874"/>
                </a:lnTo>
                <a:lnTo>
                  <a:pt x="405" y="875"/>
                </a:lnTo>
                <a:lnTo>
                  <a:pt x="427" y="877"/>
                </a:lnTo>
                <a:lnTo>
                  <a:pt x="439" y="877"/>
                </a:lnTo>
                <a:lnTo>
                  <a:pt x="450" y="875"/>
                </a:lnTo>
                <a:lnTo>
                  <a:pt x="458" y="873"/>
                </a:lnTo>
                <a:lnTo>
                  <a:pt x="462" y="870"/>
                </a:lnTo>
                <a:lnTo>
                  <a:pt x="464" y="868"/>
                </a:lnTo>
                <a:lnTo>
                  <a:pt x="464" y="868"/>
                </a:lnTo>
                <a:lnTo>
                  <a:pt x="469" y="860"/>
                </a:lnTo>
                <a:lnTo>
                  <a:pt x="472" y="855"/>
                </a:lnTo>
                <a:lnTo>
                  <a:pt x="473" y="851"/>
                </a:lnTo>
                <a:lnTo>
                  <a:pt x="473" y="846"/>
                </a:lnTo>
                <a:lnTo>
                  <a:pt x="473" y="846"/>
                </a:lnTo>
                <a:lnTo>
                  <a:pt x="475" y="768"/>
                </a:lnTo>
                <a:lnTo>
                  <a:pt x="475" y="717"/>
                </a:lnTo>
                <a:lnTo>
                  <a:pt x="475" y="691"/>
                </a:lnTo>
                <a:lnTo>
                  <a:pt x="475" y="691"/>
                </a:lnTo>
                <a:lnTo>
                  <a:pt x="475" y="675"/>
                </a:lnTo>
                <a:lnTo>
                  <a:pt x="477" y="667"/>
                </a:lnTo>
                <a:lnTo>
                  <a:pt x="479" y="662"/>
                </a:lnTo>
                <a:lnTo>
                  <a:pt x="479" y="662"/>
                </a:lnTo>
                <a:lnTo>
                  <a:pt x="481" y="661"/>
                </a:lnTo>
                <a:lnTo>
                  <a:pt x="486" y="660"/>
                </a:lnTo>
                <a:lnTo>
                  <a:pt x="492" y="660"/>
                </a:lnTo>
                <a:lnTo>
                  <a:pt x="492" y="660"/>
                </a:lnTo>
                <a:lnTo>
                  <a:pt x="497" y="660"/>
                </a:lnTo>
                <a:lnTo>
                  <a:pt x="508" y="658"/>
                </a:lnTo>
                <a:lnTo>
                  <a:pt x="514" y="657"/>
                </a:lnTo>
                <a:lnTo>
                  <a:pt x="519" y="654"/>
                </a:lnTo>
                <a:lnTo>
                  <a:pt x="520" y="652"/>
                </a:lnTo>
                <a:lnTo>
                  <a:pt x="522" y="649"/>
                </a:lnTo>
                <a:lnTo>
                  <a:pt x="522" y="646"/>
                </a:lnTo>
                <a:lnTo>
                  <a:pt x="522" y="643"/>
                </a:lnTo>
                <a:lnTo>
                  <a:pt x="522" y="643"/>
                </a:lnTo>
                <a:lnTo>
                  <a:pt x="519" y="634"/>
                </a:lnTo>
                <a:lnTo>
                  <a:pt x="517" y="628"/>
                </a:lnTo>
                <a:lnTo>
                  <a:pt x="509" y="615"/>
                </a:lnTo>
                <a:lnTo>
                  <a:pt x="505" y="605"/>
                </a:lnTo>
                <a:lnTo>
                  <a:pt x="501" y="600"/>
                </a:lnTo>
                <a:lnTo>
                  <a:pt x="501" y="600"/>
                </a:lnTo>
                <a:lnTo>
                  <a:pt x="501" y="579"/>
                </a:lnTo>
                <a:lnTo>
                  <a:pt x="500" y="565"/>
                </a:lnTo>
                <a:lnTo>
                  <a:pt x="499" y="554"/>
                </a:lnTo>
                <a:lnTo>
                  <a:pt x="499" y="554"/>
                </a:lnTo>
                <a:lnTo>
                  <a:pt x="494" y="545"/>
                </a:lnTo>
                <a:lnTo>
                  <a:pt x="489" y="538"/>
                </a:lnTo>
                <a:lnTo>
                  <a:pt x="481" y="530"/>
                </a:lnTo>
                <a:lnTo>
                  <a:pt x="441" y="458"/>
                </a:lnTo>
                <a:lnTo>
                  <a:pt x="422" y="373"/>
                </a:lnTo>
                <a:lnTo>
                  <a:pt x="441" y="365"/>
                </a:lnTo>
                <a:lnTo>
                  <a:pt x="441" y="365"/>
                </a:lnTo>
                <a:lnTo>
                  <a:pt x="425" y="326"/>
                </a:lnTo>
                <a:lnTo>
                  <a:pt x="413" y="295"/>
                </a:lnTo>
                <a:lnTo>
                  <a:pt x="407" y="284"/>
                </a:lnTo>
                <a:lnTo>
                  <a:pt x="401" y="276"/>
                </a:lnTo>
                <a:lnTo>
                  <a:pt x="401" y="276"/>
                </a:lnTo>
                <a:lnTo>
                  <a:pt x="392" y="265"/>
                </a:lnTo>
                <a:lnTo>
                  <a:pt x="384" y="259"/>
                </a:lnTo>
                <a:lnTo>
                  <a:pt x="384" y="259"/>
                </a:lnTo>
                <a:lnTo>
                  <a:pt x="378" y="254"/>
                </a:lnTo>
                <a:lnTo>
                  <a:pt x="374" y="251"/>
                </a:lnTo>
                <a:lnTo>
                  <a:pt x="364" y="248"/>
                </a:lnTo>
                <a:lnTo>
                  <a:pt x="336" y="233"/>
                </a:lnTo>
                <a:lnTo>
                  <a:pt x="336" y="233"/>
                </a:lnTo>
                <a:lnTo>
                  <a:pt x="334" y="231"/>
                </a:lnTo>
                <a:lnTo>
                  <a:pt x="330" y="226"/>
                </a:lnTo>
                <a:lnTo>
                  <a:pt x="328" y="217"/>
                </a:lnTo>
                <a:lnTo>
                  <a:pt x="327" y="212"/>
                </a:lnTo>
                <a:lnTo>
                  <a:pt x="328" y="207"/>
                </a:lnTo>
                <a:lnTo>
                  <a:pt x="328" y="207"/>
                </a:lnTo>
                <a:lnTo>
                  <a:pt x="329" y="202"/>
                </a:lnTo>
                <a:lnTo>
                  <a:pt x="330" y="198"/>
                </a:lnTo>
                <a:lnTo>
                  <a:pt x="335" y="190"/>
                </a:lnTo>
                <a:lnTo>
                  <a:pt x="341" y="179"/>
                </a:lnTo>
                <a:lnTo>
                  <a:pt x="345" y="173"/>
                </a:lnTo>
                <a:lnTo>
                  <a:pt x="347" y="163"/>
                </a:lnTo>
                <a:lnTo>
                  <a:pt x="347" y="163"/>
                </a:lnTo>
                <a:lnTo>
                  <a:pt x="351" y="155"/>
                </a:lnTo>
                <a:lnTo>
                  <a:pt x="353" y="148"/>
                </a:lnTo>
                <a:lnTo>
                  <a:pt x="360" y="137"/>
                </a:lnTo>
                <a:lnTo>
                  <a:pt x="361" y="132"/>
                </a:lnTo>
                <a:lnTo>
                  <a:pt x="362" y="128"/>
                </a:lnTo>
                <a:lnTo>
                  <a:pt x="361" y="123"/>
                </a:lnTo>
                <a:lnTo>
                  <a:pt x="358" y="118"/>
                </a:lnTo>
                <a:lnTo>
                  <a:pt x="358" y="118"/>
                </a:lnTo>
                <a:lnTo>
                  <a:pt x="353" y="107"/>
                </a:lnTo>
                <a:lnTo>
                  <a:pt x="351" y="99"/>
                </a:lnTo>
                <a:lnTo>
                  <a:pt x="350" y="92"/>
                </a:lnTo>
                <a:lnTo>
                  <a:pt x="350" y="87"/>
                </a:lnTo>
                <a:lnTo>
                  <a:pt x="350" y="87"/>
                </a:lnTo>
                <a:lnTo>
                  <a:pt x="350" y="84"/>
                </a:lnTo>
                <a:lnTo>
                  <a:pt x="349" y="79"/>
                </a:lnTo>
                <a:lnTo>
                  <a:pt x="343" y="67"/>
                </a:lnTo>
                <a:lnTo>
                  <a:pt x="336" y="54"/>
                </a:lnTo>
                <a:lnTo>
                  <a:pt x="333" y="44"/>
                </a:lnTo>
                <a:lnTo>
                  <a:pt x="333" y="44"/>
                </a:lnTo>
                <a:lnTo>
                  <a:pt x="332" y="38"/>
                </a:lnTo>
                <a:lnTo>
                  <a:pt x="330" y="33"/>
                </a:lnTo>
                <a:lnTo>
                  <a:pt x="328" y="29"/>
                </a:lnTo>
                <a:lnTo>
                  <a:pt x="324" y="27"/>
                </a:lnTo>
                <a:lnTo>
                  <a:pt x="324" y="27"/>
                </a:lnTo>
                <a:lnTo>
                  <a:pt x="321" y="23"/>
                </a:lnTo>
                <a:lnTo>
                  <a:pt x="316" y="21"/>
                </a:lnTo>
                <a:lnTo>
                  <a:pt x="305" y="18"/>
                </a:lnTo>
                <a:lnTo>
                  <a:pt x="305" y="18"/>
                </a:lnTo>
                <a:lnTo>
                  <a:pt x="297" y="15"/>
                </a:lnTo>
                <a:lnTo>
                  <a:pt x="296" y="15"/>
                </a:lnTo>
                <a:lnTo>
                  <a:pt x="294" y="15"/>
                </a:lnTo>
                <a:lnTo>
                  <a:pt x="288" y="18"/>
                </a:lnTo>
                <a:lnTo>
                  <a:pt x="279" y="15"/>
                </a:lnTo>
                <a:lnTo>
                  <a:pt x="273" y="15"/>
                </a:lnTo>
                <a:close/>
                <a:moveTo>
                  <a:pt x="382" y="430"/>
                </a:moveTo>
                <a:lnTo>
                  <a:pt x="382" y="430"/>
                </a:lnTo>
                <a:lnTo>
                  <a:pt x="382" y="429"/>
                </a:lnTo>
                <a:lnTo>
                  <a:pt x="382" y="430"/>
                </a:lnTo>
                <a:lnTo>
                  <a:pt x="383" y="433"/>
                </a:lnTo>
                <a:lnTo>
                  <a:pt x="388" y="448"/>
                </a:lnTo>
                <a:lnTo>
                  <a:pt x="394" y="468"/>
                </a:lnTo>
                <a:lnTo>
                  <a:pt x="401" y="488"/>
                </a:lnTo>
                <a:lnTo>
                  <a:pt x="401" y="488"/>
                </a:lnTo>
                <a:lnTo>
                  <a:pt x="407" y="500"/>
                </a:lnTo>
                <a:lnTo>
                  <a:pt x="408" y="506"/>
                </a:lnTo>
                <a:lnTo>
                  <a:pt x="407" y="507"/>
                </a:lnTo>
                <a:lnTo>
                  <a:pt x="407" y="507"/>
                </a:lnTo>
                <a:lnTo>
                  <a:pt x="407" y="507"/>
                </a:lnTo>
                <a:lnTo>
                  <a:pt x="407" y="511"/>
                </a:lnTo>
                <a:lnTo>
                  <a:pt x="406" y="515"/>
                </a:lnTo>
                <a:lnTo>
                  <a:pt x="401" y="522"/>
                </a:lnTo>
                <a:lnTo>
                  <a:pt x="401" y="522"/>
                </a:lnTo>
                <a:lnTo>
                  <a:pt x="397" y="529"/>
                </a:lnTo>
                <a:lnTo>
                  <a:pt x="396" y="534"/>
                </a:lnTo>
                <a:lnTo>
                  <a:pt x="396" y="534"/>
                </a:lnTo>
                <a:lnTo>
                  <a:pt x="384" y="545"/>
                </a:lnTo>
                <a:lnTo>
                  <a:pt x="374" y="552"/>
                </a:lnTo>
                <a:lnTo>
                  <a:pt x="372" y="554"/>
                </a:lnTo>
                <a:lnTo>
                  <a:pt x="371" y="554"/>
                </a:lnTo>
                <a:lnTo>
                  <a:pt x="371" y="554"/>
                </a:lnTo>
                <a:lnTo>
                  <a:pt x="371" y="554"/>
                </a:lnTo>
                <a:lnTo>
                  <a:pt x="371" y="547"/>
                </a:lnTo>
                <a:lnTo>
                  <a:pt x="372" y="539"/>
                </a:lnTo>
                <a:lnTo>
                  <a:pt x="375" y="519"/>
                </a:lnTo>
                <a:lnTo>
                  <a:pt x="375" y="519"/>
                </a:lnTo>
                <a:lnTo>
                  <a:pt x="378" y="501"/>
                </a:lnTo>
                <a:lnTo>
                  <a:pt x="379" y="473"/>
                </a:lnTo>
                <a:lnTo>
                  <a:pt x="382" y="430"/>
                </a:lnTo>
                <a:lnTo>
                  <a:pt x="382" y="430"/>
                </a:lnTo>
                <a:close/>
                <a:moveTo>
                  <a:pt x="290" y="1203"/>
                </a:moveTo>
                <a:lnTo>
                  <a:pt x="290" y="1203"/>
                </a:lnTo>
                <a:lnTo>
                  <a:pt x="290" y="1170"/>
                </a:lnTo>
                <a:lnTo>
                  <a:pt x="290" y="1136"/>
                </a:lnTo>
                <a:lnTo>
                  <a:pt x="291" y="1098"/>
                </a:lnTo>
                <a:lnTo>
                  <a:pt x="294" y="1061"/>
                </a:lnTo>
                <a:lnTo>
                  <a:pt x="295" y="1044"/>
                </a:lnTo>
                <a:lnTo>
                  <a:pt x="297" y="1028"/>
                </a:lnTo>
                <a:lnTo>
                  <a:pt x="301" y="1016"/>
                </a:lnTo>
                <a:lnTo>
                  <a:pt x="305" y="1006"/>
                </a:lnTo>
                <a:lnTo>
                  <a:pt x="306" y="1003"/>
                </a:lnTo>
                <a:lnTo>
                  <a:pt x="308" y="1001"/>
                </a:lnTo>
                <a:lnTo>
                  <a:pt x="311" y="1000"/>
                </a:lnTo>
                <a:lnTo>
                  <a:pt x="313" y="1000"/>
                </a:lnTo>
                <a:lnTo>
                  <a:pt x="313" y="1000"/>
                </a:lnTo>
                <a:lnTo>
                  <a:pt x="316" y="1002"/>
                </a:lnTo>
                <a:lnTo>
                  <a:pt x="318" y="1003"/>
                </a:lnTo>
                <a:lnTo>
                  <a:pt x="323" y="1011"/>
                </a:lnTo>
                <a:lnTo>
                  <a:pt x="327" y="1019"/>
                </a:lnTo>
                <a:lnTo>
                  <a:pt x="329" y="1031"/>
                </a:lnTo>
                <a:lnTo>
                  <a:pt x="334" y="1058"/>
                </a:lnTo>
                <a:lnTo>
                  <a:pt x="336" y="1090"/>
                </a:lnTo>
                <a:lnTo>
                  <a:pt x="339" y="1120"/>
                </a:lnTo>
                <a:lnTo>
                  <a:pt x="339" y="1146"/>
                </a:lnTo>
                <a:lnTo>
                  <a:pt x="339" y="1172"/>
                </a:lnTo>
                <a:lnTo>
                  <a:pt x="339" y="1172"/>
                </a:lnTo>
                <a:lnTo>
                  <a:pt x="333" y="1174"/>
                </a:lnTo>
                <a:lnTo>
                  <a:pt x="329" y="1175"/>
                </a:lnTo>
                <a:lnTo>
                  <a:pt x="324" y="1178"/>
                </a:lnTo>
                <a:lnTo>
                  <a:pt x="324" y="1178"/>
                </a:lnTo>
                <a:lnTo>
                  <a:pt x="318" y="1183"/>
                </a:lnTo>
                <a:lnTo>
                  <a:pt x="317" y="1184"/>
                </a:lnTo>
                <a:lnTo>
                  <a:pt x="316" y="1186"/>
                </a:lnTo>
                <a:lnTo>
                  <a:pt x="316" y="1186"/>
                </a:lnTo>
                <a:lnTo>
                  <a:pt x="316" y="1195"/>
                </a:lnTo>
                <a:lnTo>
                  <a:pt x="314" y="1198"/>
                </a:lnTo>
                <a:lnTo>
                  <a:pt x="314" y="1200"/>
                </a:lnTo>
                <a:lnTo>
                  <a:pt x="313" y="1201"/>
                </a:lnTo>
                <a:lnTo>
                  <a:pt x="313" y="1201"/>
                </a:lnTo>
                <a:lnTo>
                  <a:pt x="290" y="1203"/>
                </a:lnTo>
                <a:lnTo>
                  <a:pt x="290" y="1203"/>
                </a:lnTo>
                <a:close/>
                <a:moveTo>
                  <a:pt x="328" y="1220"/>
                </a:moveTo>
                <a:lnTo>
                  <a:pt x="328" y="1220"/>
                </a:lnTo>
                <a:lnTo>
                  <a:pt x="333" y="1226"/>
                </a:lnTo>
                <a:lnTo>
                  <a:pt x="336" y="1233"/>
                </a:lnTo>
                <a:lnTo>
                  <a:pt x="339" y="1237"/>
                </a:lnTo>
                <a:lnTo>
                  <a:pt x="339" y="1237"/>
                </a:lnTo>
                <a:lnTo>
                  <a:pt x="341" y="1245"/>
                </a:lnTo>
                <a:lnTo>
                  <a:pt x="345" y="1250"/>
                </a:lnTo>
                <a:lnTo>
                  <a:pt x="345" y="1250"/>
                </a:lnTo>
                <a:lnTo>
                  <a:pt x="345" y="1262"/>
                </a:lnTo>
                <a:lnTo>
                  <a:pt x="344" y="1293"/>
                </a:lnTo>
                <a:lnTo>
                  <a:pt x="343" y="1336"/>
                </a:lnTo>
                <a:lnTo>
                  <a:pt x="340" y="1386"/>
                </a:lnTo>
                <a:lnTo>
                  <a:pt x="336" y="1435"/>
                </a:lnTo>
                <a:lnTo>
                  <a:pt x="332" y="1478"/>
                </a:lnTo>
                <a:lnTo>
                  <a:pt x="329" y="1495"/>
                </a:lnTo>
                <a:lnTo>
                  <a:pt x="325" y="1508"/>
                </a:lnTo>
                <a:lnTo>
                  <a:pt x="323" y="1515"/>
                </a:lnTo>
                <a:lnTo>
                  <a:pt x="321" y="1518"/>
                </a:lnTo>
                <a:lnTo>
                  <a:pt x="319" y="1519"/>
                </a:lnTo>
                <a:lnTo>
                  <a:pt x="319" y="1519"/>
                </a:lnTo>
                <a:lnTo>
                  <a:pt x="317" y="1518"/>
                </a:lnTo>
                <a:lnTo>
                  <a:pt x="316" y="1517"/>
                </a:lnTo>
                <a:lnTo>
                  <a:pt x="312" y="1510"/>
                </a:lnTo>
                <a:lnTo>
                  <a:pt x="310" y="1502"/>
                </a:lnTo>
                <a:lnTo>
                  <a:pt x="306" y="1491"/>
                </a:lnTo>
                <a:lnTo>
                  <a:pt x="301" y="1462"/>
                </a:lnTo>
                <a:lnTo>
                  <a:pt x="297" y="1430"/>
                </a:lnTo>
                <a:lnTo>
                  <a:pt x="293" y="1370"/>
                </a:lnTo>
                <a:lnTo>
                  <a:pt x="290" y="1341"/>
                </a:lnTo>
                <a:lnTo>
                  <a:pt x="290" y="1341"/>
                </a:lnTo>
                <a:lnTo>
                  <a:pt x="293" y="1318"/>
                </a:lnTo>
                <a:lnTo>
                  <a:pt x="295" y="1301"/>
                </a:lnTo>
                <a:lnTo>
                  <a:pt x="299" y="1286"/>
                </a:lnTo>
                <a:lnTo>
                  <a:pt x="299" y="1286"/>
                </a:lnTo>
                <a:lnTo>
                  <a:pt x="302" y="1275"/>
                </a:lnTo>
                <a:lnTo>
                  <a:pt x="305" y="1264"/>
                </a:lnTo>
                <a:lnTo>
                  <a:pt x="307" y="1250"/>
                </a:lnTo>
                <a:lnTo>
                  <a:pt x="307" y="1250"/>
                </a:lnTo>
                <a:lnTo>
                  <a:pt x="310" y="1247"/>
                </a:lnTo>
                <a:lnTo>
                  <a:pt x="313" y="1246"/>
                </a:lnTo>
                <a:lnTo>
                  <a:pt x="318" y="1245"/>
                </a:lnTo>
                <a:lnTo>
                  <a:pt x="324" y="1241"/>
                </a:lnTo>
                <a:lnTo>
                  <a:pt x="324" y="1241"/>
                </a:lnTo>
                <a:lnTo>
                  <a:pt x="328" y="1239"/>
                </a:lnTo>
                <a:lnTo>
                  <a:pt x="329" y="1235"/>
                </a:lnTo>
                <a:lnTo>
                  <a:pt x="329" y="1229"/>
                </a:lnTo>
                <a:lnTo>
                  <a:pt x="329" y="1224"/>
                </a:lnTo>
                <a:lnTo>
                  <a:pt x="328" y="1220"/>
                </a:lnTo>
                <a:lnTo>
                  <a:pt x="328" y="1220"/>
                </a:lnTo>
                <a:close/>
                <a:moveTo>
                  <a:pt x="200" y="1335"/>
                </a:moveTo>
                <a:lnTo>
                  <a:pt x="200" y="1335"/>
                </a:lnTo>
                <a:lnTo>
                  <a:pt x="199" y="1346"/>
                </a:lnTo>
                <a:lnTo>
                  <a:pt x="196" y="1368"/>
                </a:lnTo>
                <a:lnTo>
                  <a:pt x="195" y="1379"/>
                </a:lnTo>
                <a:lnTo>
                  <a:pt x="193" y="1389"/>
                </a:lnTo>
                <a:lnTo>
                  <a:pt x="189" y="1396"/>
                </a:lnTo>
                <a:lnTo>
                  <a:pt x="188" y="1397"/>
                </a:lnTo>
                <a:lnTo>
                  <a:pt x="185" y="1398"/>
                </a:lnTo>
                <a:lnTo>
                  <a:pt x="185" y="1398"/>
                </a:lnTo>
                <a:lnTo>
                  <a:pt x="183" y="1397"/>
                </a:lnTo>
                <a:lnTo>
                  <a:pt x="182" y="1395"/>
                </a:lnTo>
                <a:lnTo>
                  <a:pt x="178" y="1387"/>
                </a:lnTo>
                <a:lnTo>
                  <a:pt x="176" y="1375"/>
                </a:lnTo>
                <a:lnTo>
                  <a:pt x="174" y="1363"/>
                </a:lnTo>
                <a:lnTo>
                  <a:pt x="174" y="1337"/>
                </a:lnTo>
                <a:lnTo>
                  <a:pt x="174" y="1326"/>
                </a:lnTo>
                <a:lnTo>
                  <a:pt x="183" y="1318"/>
                </a:lnTo>
                <a:lnTo>
                  <a:pt x="183" y="1318"/>
                </a:lnTo>
                <a:lnTo>
                  <a:pt x="191" y="1326"/>
                </a:lnTo>
                <a:lnTo>
                  <a:pt x="197" y="1331"/>
                </a:lnTo>
                <a:lnTo>
                  <a:pt x="200" y="1335"/>
                </a:lnTo>
                <a:lnTo>
                  <a:pt x="200" y="1335"/>
                </a:lnTo>
                <a:close/>
                <a:moveTo>
                  <a:pt x="202" y="1018"/>
                </a:moveTo>
                <a:lnTo>
                  <a:pt x="205" y="1135"/>
                </a:lnTo>
                <a:lnTo>
                  <a:pt x="205" y="1135"/>
                </a:lnTo>
                <a:lnTo>
                  <a:pt x="197" y="1126"/>
                </a:lnTo>
                <a:lnTo>
                  <a:pt x="191" y="1120"/>
                </a:lnTo>
                <a:lnTo>
                  <a:pt x="188" y="1118"/>
                </a:lnTo>
                <a:lnTo>
                  <a:pt x="183" y="1120"/>
                </a:lnTo>
                <a:lnTo>
                  <a:pt x="177" y="1129"/>
                </a:lnTo>
                <a:lnTo>
                  <a:pt x="177" y="1129"/>
                </a:lnTo>
                <a:lnTo>
                  <a:pt x="178" y="1101"/>
                </a:lnTo>
                <a:lnTo>
                  <a:pt x="180" y="1080"/>
                </a:lnTo>
                <a:lnTo>
                  <a:pt x="180" y="1072"/>
                </a:lnTo>
                <a:lnTo>
                  <a:pt x="183" y="1066"/>
                </a:lnTo>
                <a:lnTo>
                  <a:pt x="183" y="1066"/>
                </a:lnTo>
                <a:lnTo>
                  <a:pt x="185" y="1056"/>
                </a:lnTo>
                <a:lnTo>
                  <a:pt x="188" y="1044"/>
                </a:lnTo>
                <a:lnTo>
                  <a:pt x="188" y="1044"/>
                </a:lnTo>
                <a:lnTo>
                  <a:pt x="191" y="1034"/>
                </a:lnTo>
                <a:lnTo>
                  <a:pt x="196" y="1027"/>
                </a:lnTo>
                <a:lnTo>
                  <a:pt x="202" y="1018"/>
                </a:lnTo>
                <a:lnTo>
                  <a:pt x="202" y="1018"/>
                </a:lnTo>
                <a:close/>
                <a:moveTo>
                  <a:pt x="83" y="454"/>
                </a:moveTo>
                <a:lnTo>
                  <a:pt x="83" y="482"/>
                </a:lnTo>
                <a:lnTo>
                  <a:pt x="83" y="482"/>
                </a:lnTo>
                <a:lnTo>
                  <a:pt x="83" y="489"/>
                </a:lnTo>
                <a:lnTo>
                  <a:pt x="85" y="497"/>
                </a:lnTo>
                <a:lnTo>
                  <a:pt x="88" y="507"/>
                </a:lnTo>
                <a:lnTo>
                  <a:pt x="85" y="516"/>
                </a:lnTo>
                <a:lnTo>
                  <a:pt x="85" y="516"/>
                </a:lnTo>
                <a:lnTo>
                  <a:pt x="84" y="517"/>
                </a:lnTo>
                <a:lnTo>
                  <a:pt x="79" y="519"/>
                </a:lnTo>
                <a:lnTo>
                  <a:pt x="79" y="519"/>
                </a:lnTo>
                <a:lnTo>
                  <a:pt x="74" y="519"/>
                </a:lnTo>
                <a:lnTo>
                  <a:pt x="71" y="519"/>
                </a:lnTo>
                <a:lnTo>
                  <a:pt x="71" y="519"/>
                </a:lnTo>
                <a:lnTo>
                  <a:pt x="69" y="518"/>
                </a:lnTo>
                <a:lnTo>
                  <a:pt x="66" y="515"/>
                </a:lnTo>
                <a:lnTo>
                  <a:pt x="62" y="511"/>
                </a:lnTo>
                <a:lnTo>
                  <a:pt x="66" y="494"/>
                </a:lnTo>
                <a:lnTo>
                  <a:pt x="68" y="485"/>
                </a:lnTo>
                <a:lnTo>
                  <a:pt x="83" y="4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pptx827_自転車に乗る人のシルエット（５）</dc:title>
  <dc:subject>pptx827_自転車に乗る人のシルエット（５）</dc:subject>
  <dc:creator>Digipot.net</dc:creator>
  <dcterms:created xsi:type="dcterms:W3CDTF">2018-05-20T00:31:01Z</dcterms:created>
  <dcterms:modified xsi:type="dcterms:W3CDTF">2018-08-03T14:37:43Z</dcterms:modified>
</cp:coreProperties>
</file>